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9" r:id="rId4"/>
    <p:sldId id="260" r:id="rId5"/>
    <p:sldId id="261" r:id="rId6"/>
    <p:sldId id="262" r:id="rId7"/>
    <p:sldId id="263" r:id="rId8"/>
    <p:sldId id="264" r:id="rId9"/>
    <p:sldId id="265"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3E44E4A-DCA5-4DFF-86ED-2A7B02051ACA}">
          <p14:sldIdLst>
            <p14:sldId id="256"/>
            <p14:sldId id="257"/>
            <p14:sldId id="259"/>
            <p14:sldId id="260"/>
            <p14:sldId id="261"/>
            <p14:sldId id="262"/>
            <p14:sldId id="263"/>
            <p14:sldId id="264"/>
            <p14:sldId id="265"/>
            <p14:sldId id="26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62" d="100"/>
          <a:sy n="62" d="100"/>
        </p:scale>
        <p:origin x="1056" y="3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3827B4D-F3C6-4DD5-B370-6C08C66D7110}"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US"/>
        </a:p>
      </dgm:t>
    </dgm:pt>
    <dgm:pt modelId="{4677A9E0-E90A-414B-ABBF-A5946353FC4B}">
      <dgm:prSet phldrT="[Text]"/>
      <dgm:spPr/>
      <dgm:t>
        <a:bodyPr/>
        <a:lstStyle/>
        <a:p>
          <a:r>
            <a:rPr lang="en-US" dirty="0" smtClean="0"/>
            <a:t>GOOD</a:t>
          </a:r>
          <a:endParaRPr lang="en-US" dirty="0"/>
        </a:p>
      </dgm:t>
    </dgm:pt>
    <dgm:pt modelId="{4C2DB5ED-4118-4AD1-8AF4-639DEDE4C022}" type="parTrans" cxnId="{73B7144B-8759-4848-85EB-A7EFB9101DA6}">
      <dgm:prSet/>
      <dgm:spPr/>
      <dgm:t>
        <a:bodyPr/>
        <a:lstStyle/>
        <a:p>
          <a:endParaRPr lang="en-US"/>
        </a:p>
      </dgm:t>
    </dgm:pt>
    <dgm:pt modelId="{632F4B75-9BB2-4CEE-98BB-7B07F05EBDCA}" type="sibTrans" cxnId="{73B7144B-8759-4848-85EB-A7EFB9101DA6}">
      <dgm:prSet/>
      <dgm:spPr/>
      <dgm:t>
        <a:bodyPr/>
        <a:lstStyle/>
        <a:p>
          <a:endParaRPr lang="en-US"/>
        </a:p>
      </dgm:t>
    </dgm:pt>
    <dgm:pt modelId="{B9F1A1CE-D8FF-42D7-BE1A-EF77B67211F4}">
      <dgm:prSet phldrT="[Text]"/>
      <dgm:spPr/>
      <dgm:t>
        <a:bodyPr/>
        <a:lstStyle/>
        <a:p>
          <a:r>
            <a:rPr lang="en-US" dirty="0" smtClean="0"/>
            <a:t>  </a:t>
          </a:r>
          <a:endParaRPr lang="en-US" dirty="0"/>
        </a:p>
      </dgm:t>
    </dgm:pt>
    <dgm:pt modelId="{A7051EC0-AC1A-4CC1-8350-7F27AD0BB56B}" type="parTrans" cxnId="{90D7C47E-FC26-4AF6-8C0D-5701713BF123}">
      <dgm:prSet/>
      <dgm:spPr/>
      <dgm:t>
        <a:bodyPr/>
        <a:lstStyle/>
        <a:p>
          <a:endParaRPr lang="en-US"/>
        </a:p>
      </dgm:t>
    </dgm:pt>
    <dgm:pt modelId="{B53EFFC9-F3CC-4AA3-9B2C-1C57ED4F5D6D}" type="sibTrans" cxnId="{90D7C47E-FC26-4AF6-8C0D-5701713BF123}">
      <dgm:prSet/>
      <dgm:spPr/>
      <dgm:t>
        <a:bodyPr/>
        <a:lstStyle/>
        <a:p>
          <a:endParaRPr lang="en-US"/>
        </a:p>
      </dgm:t>
    </dgm:pt>
    <dgm:pt modelId="{FBAAC792-3FBA-48E4-8E97-1F1EF9CE062E}">
      <dgm:prSet phldrT="[Text]"/>
      <dgm:spPr/>
      <dgm:t>
        <a:bodyPr/>
        <a:lstStyle/>
        <a:p>
          <a:r>
            <a:rPr lang="en-US" dirty="0" smtClean="0"/>
            <a:t>  </a:t>
          </a:r>
          <a:endParaRPr lang="en-US" dirty="0"/>
        </a:p>
      </dgm:t>
    </dgm:pt>
    <dgm:pt modelId="{383FADCB-1031-4DE0-B622-2C8059F089E2}" type="parTrans" cxnId="{7E1C40A4-4690-4CC7-BE69-6DD1DCA3A6CD}">
      <dgm:prSet/>
      <dgm:spPr/>
      <dgm:t>
        <a:bodyPr/>
        <a:lstStyle/>
        <a:p>
          <a:endParaRPr lang="en-US"/>
        </a:p>
      </dgm:t>
    </dgm:pt>
    <dgm:pt modelId="{CA470692-0991-4177-BDFF-328DA806777F}" type="sibTrans" cxnId="{7E1C40A4-4690-4CC7-BE69-6DD1DCA3A6CD}">
      <dgm:prSet/>
      <dgm:spPr/>
      <dgm:t>
        <a:bodyPr/>
        <a:lstStyle/>
        <a:p>
          <a:endParaRPr lang="en-US"/>
        </a:p>
      </dgm:t>
    </dgm:pt>
    <dgm:pt modelId="{6B4F2CC2-808E-4D22-9708-C6C639CF0312}">
      <dgm:prSet phldrT="[Text]"/>
      <dgm:spPr/>
      <dgm:t>
        <a:bodyPr/>
        <a:lstStyle/>
        <a:p>
          <a:r>
            <a:rPr lang="en-US" dirty="0" smtClean="0"/>
            <a:t>BAD</a:t>
          </a:r>
          <a:endParaRPr lang="en-US" dirty="0"/>
        </a:p>
      </dgm:t>
    </dgm:pt>
    <dgm:pt modelId="{4F38713A-CFC9-4B2F-8A35-87B611F1A626}" type="parTrans" cxnId="{759D195E-C6A9-4ADB-89F7-A44B450265CE}">
      <dgm:prSet/>
      <dgm:spPr/>
      <dgm:t>
        <a:bodyPr/>
        <a:lstStyle/>
        <a:p>
          <a:endParaRPr lang="en-US"/>
        </a:p>
      </dgm:t>
    </dgm:pt>
    <dgm:pt modelId="{FD8869E4-C076-4B3D-8053-C4EC1A8B2ACF}" type="sibTrans" cxnId="{759D195E-C6A9-4ADB-89F7-A44B450265CE}">
      <dgm:prSet/>
      <dgm:spPr/>
      <dgm:t>
        <a:bodyPr/>
        <a:lstStyle/>
        <a:p>
          <a:endParaRPr lang="en-US"/>
        </a:p>
      </dgm:t>
    </dgm:pt>
    <dgm:pt modelId="{BAB52B83-07E1-41B4-B03C-D5D60F874348}">
      <dgm:prSet phldrT="[Text]"/>
      <dgm:spPr/>
      <dgm:t>
        <a:bodyPr/>
        <a:lstStyle/>
        <a:p>
          <a:r>
            <a:rPr lang="en-US" dirty="0" smtClean="0"/>
            <a:t>  </a:t>
          </a:r>
          <a:endParaRPr lang="en-US" dirty="0"/>
        </a:p>
      </dgm:t>
    </dgm:pt>
    <dgm:pt modelId="{9225628B-8700-4917-A52F-C458E202C20D}" type="parTrans" cxnId="{97AD9990-91B6-4F8F-9D1F-D232F92F206C}">
      <dgm:prSet/>
      <dgm:spPr/>
      <dgm:t>
        <a:bodyPr/>
        <a:lstStyle/>
        <a:p>
          <a:endParaRPr lang="en-US"/>
        </a:p>
      </dgm:t>
    </dgm:pt>
    <dgm:pt modelId="{F57A004A-E1FF-40E0-B042-F39E4BA41C02}" type="sibTrans" cxnId="{97AD9990-91B6-4F8F-9D1F-D232F92F206C}">
      <dgm:prSet/>
      <dgm:spPr/>
      <dgm:t>
        <a:bodyPr/>
        <a:lstStyle/>
        <a:p>
          <a:endParaRPr lang="en-US"/>
        </a:p>
      </dgm:t>
    </dgm:pt>
    <dgm:pt modelId="{4CC8CCD5-13CC-4705-9C8E-272757D24AD4}">
      <dgm:prSet phldrT="[Text]"/>
      <dgm:spPr/>
      <dgm:t>
        <a:bodyPr/>
        <a:lstStyle/>
        <a:p>
          <a:r>
            <a:rPr lang="en-US" dirty="0" smtClean="0"/>
            <a:t>  </a:t>
          </a:r>
          <a:endParaRPr lang="en-US" dirty="0"/>
        </a:p>
      </dgm:t>
    </dgm:pt>
    <dgm:pt modelId="{00134E7B-62D5-4566-A11C-46703DE93BBF}" type="parTrans" cxnId="{8A5A1237-5C55-46FE-A080-C72C50632102}">
      <dgm:prSet/>
      <dgm:spPr/>
      <dgm:t>
        <a:bodyPr/>
        <a:lstStyle/>
        <a:p>
          <a:endParaRPr lang="en-US"/>
        </a:p>
      </dgm:t>
    </dgm:pt>
    <dgm:pt modelId="{123A72CB-B74F-441A-A743-3135B354AEE2}" type="sibTrans" cxnId="{8A5A1237-5C55-46FE-A080-C72C50632102}">
      <dgm:prSet/>
      <dgm:spPr/>
      <dgm:t>
        <a:bodyPr/>
        <a:lstStyle/>
        <a:p>
          <a:endParaRPr lang="en-US"/>
        </a:p>
      </dgm:t>
    </dgm:pt>
    <dgm:pt modelId="{FF8A15C8-D561-4452-AE4C-115D599FAC75}" type="pres">
      <dgm:prSet presAssocID="{83827B4D-F3C6-4DD5-B370-6C08C66D7110}" presName="diagram" presStyleCnt="0">
        <dgm:presLayoutVars>
          <dgm:chPref val="1"/>
          <dgm:dir/>
          <dgm:animOne val="branch"/>
          <dgm:animLvl val="lvl"/>
          <dgm:resizeHandles/>
        </dgm:presLayoutVars>
      </dgm:prSet>
      <dgm:spPr/>
    </dgm:pt>
    <dgm:pt modelId="{F5216E7E-A946-41A9-A348-78260C7502E4}" type="pres">
      <dgm:prSet presAssocID="{4677A9E0-E90A-414B-ABBF-A5946353FC4B}" presName="root" presStyleCnt="0"/>
      <dgm:spPr/>
    </dgm:pt>
    <dgm:pt modelId="{35E2090B-A53C-46B5-A06B-5705E45D3E96}" type="pres">
      <dgm:prSet presAssocID="{4677A9E0-E90A-414B-ABBF-A5946353FC4B}" presName="rootComposite" presStyleCnt="0"/>
      <dgm:spPr/>
    </dgm:pt>
    <dgm:pt modelId="{EDC05775-ED3D-423F-A283-8961B513BD6D}" type="pres">
      <dgm:prSet presAssocID="{4677A9E0-E90A-414B-ABBF-A5946353FC4B}" presName="rootText" presStyleLbl="node1" presStyleIdx="0" presStyleCnt="2"/>
      <dgm:spPr/>
      <dgm:t>
        <a:bodyPr/>
        <a:lstStyle/>
        <a:p>
          <a:endParaRPr lang="en-US"/>
        </a:p>
      </dgm:t>
    </dgm:pt>
    <dgm:pt modelId="{6908E47F-68EF-4694-9C87-151727488F58}" type="pres">
      <dgm:prSet presAssocID="{4677A9E0-E90A-414B-ABBF-A5946353FC4B}" presName="rootConnector" presStyleLbl="node1" presStyleIdx="0" presStyleCnt="2"/>
      <dgm:spPr/>
    </dgm:pt>
    <dgm:pt modelId="{62D92B38-455C-4841-A7A6-0353A86EEBAE}" type="pres">
      <dgm:prSet presAssocID="{4677A9E0-E90A-414B-ABBF-A5946353FC4B}" presName="childShape" presStyleCnt="0"/>
      <dgm:spPr/>
    </dgm:pt>
    <dgm:pt modelId="{C72B0BDD-D15A-4D2A-90DF-4285BBB7D8F9}" type="pres">
      <dgm:prSet presAssocID="{A7051EC0-AC1A-4CC1-8350-7F27AD0BB56B}" presName="Name13" presStyleLbl="parChTrans1D2" presStyleIdx="0" presStyleCnt="4"/>
      <dgm:spPr/>
    </dgm:pt>
    <dgm:pt modelId="{20292C34-4890-4967-AC9D-D9BCCC02A9C2}" type="pres">
      <dgm:prSet presAssocID="{B9F1A1CE-D8FF-42D7-BE1A-EF77B67211F4}" presName="childText" presStyleLbl="bgAcc1" presStyleIdx="0" presStyleCnt="4">
        <dgm:presLayoutVars>
          <dgm:bulletEnabled val="1"/>
        </dgm:presLayoutVars>
      </dgm:prSet>
      <dgm:spPr/>
    </dgm:pt>
    <dgm:pt modelId="{A5C37D63-E8EB-45F7-8989-7467ADAB39C1}" type="pres">
      <dgm:prSet presAssocID="{383FADCB-1031-4DE0-B622-2C8059F089E2}" presName="Name13" presStyleLbl="parChTrans1D2" presStyleIdx="1" presStyleCnt="4"/>
      <dgm:spPr/>
    </dgm:pt>
    <dgm:pt modelId="{EC580C9C-5204-490F-8D6B-2B1667EFCF6D}" type="pres">
      <dgm:prSet presAssocID="{FBAAC792-3FBA-48E4-8E97-1F1EF9CE062E}" presName="childText" presStyleLbl="bgAcc1" presStyleIdx="1" presStyleCnt="4">
        <dgm:presLayoutVars>
          <dgm:bulletEnabled val="1"/>
        </dgm:presLayoutVars>
      </dgm:prSet>
      <dgm:spPr/>
    </dgm:pt>
    <dgm:pt modelId="{6B9188BC-C76D-4F2B-889F-A1ECA3A43D6A}" type="pres">
      <dgm:prSet presAssocID="{6B4F2CC2-808E-4D22-9708-C6C639CF0312}" presName="root" presStyleCnt="0"/>
      <dgm:spPr/>
    </dgm:pt>
    <dgm:pt modelId="{FDBA0828-47CE-49ED-A6BA-503FE3F31F26}" type="pres">
      <dgm:prSet presAssocID="{6B4F2CC2-808E-4D22-9708-C6C639CF0312}" presName="rootComposite" presStyleCnt="0"/>
      <dgm:spPr/>
    </dgm:pt>
    <dgm:pt modelId="{DC9B6055-7A73-4E24-9BBB-7FE525757C38}" type="pres">
      <dgm:prSet presAssocID="{6B4F2CC2-808E-4D22-9708-C6C639CF0312}" presName="rootText" presStyleLbl="node1" presStyleIdx="1" presStyleCnt="2" custLinFactNeighborX="1671" custLinFactNeighborY="-3342"/>
      <dgm:spPr/>
      <dgm:t>
        <a:bodyPr/>
        <a:lstStyle/>
        <a:p>
          <a:endParaRPr lang="en-US"/>
        </a:p>
      </dgm:t>
    </dgm:pt>
    <dgm:pt modelId="{4C774DC0-99F0-4BE4-AF2D-C693FD9C18D2}" type="pres">
      <dgm:prSet presAssocID="{6B4F2CC2-808E-4D22-9708-C6C639CF0312}" presName="rootConnector" presStyleLbl="node1" presStyleIdx="1" presStyleCnt="2"/>
      <dgm:spPr/>
    </dgm:pt>
    <dgm:pt modelId="{31D0623C-A0A3-4E6C-AB64-85417CFA7CF0}" type="pres">
      <dgm:prSet presAssocID="{6B4F2CC2-808E-4D22-9708-C6C639CF0312}" presName="childShape" presStyleCnt="0"/>
      <dgm:spPr/>
    </dgm:pt>
    <dgm:pt modelId="{FFD78A81-B02B-4CFB-A084-96580298C428}" type="pres">
      <dgm:prSet presAssocID="{9225628B-8700-4917-A52F-C458E202C20D}" presName="Name13" presStyleLbl="parChTrans1D2" presStyleIdx="2" presStyleCnt="4"/>
      <dgm:spPr/>
    </dgm:pt>
    <dgm:pt modelId="{C00A4BB2-C925-4FD0-B32B-4240635FC80D}" type="pres">
      <dgm:prSet presAssocID="{BAB52B83-07E1-41B4-B03C-D5D60F874348}" presName="childText" presStyleLbl="bgAcc1" presStyleIdx="2" presStyleCnt="4">
        <dgm:presLayoutVars>
          <dgm:bulletEnabled val="1"/>
        </dgm:presLayoutVars>
      </dgm:prSet>
      <dgm:spPr/>
    </dgm:pt>
    <dgm:pt modelId="{7F6D008F-9501-4AF3-9D84-840D983C613A}" type="pres">
      <dgm:prSet presAssocID="{00134E7B-62D5-4566-A11C-46703DE93BBF}" presName="Name13" presStyleLbl="parChTrans1D2" presStyleIdx="3" presStyleCnt="4"/>
      <dgm:spPr/>
    </dgm:pt>
    <dgm:pt modelId="{983273C1-5E91-4962-BF91-E9CFDF8C0BA7}" type="pres">
      <dgm:prSet presAssocID="{4CC8CCD5-13CC-4705-9C8E-272757D24AD4}" presName="childText" presStyleLbl="bgAcc1" presStyleIdx="3" presStyleCnt="4">
        <dgm:presLayoutVars>
          <dgm:bulletEnabled val="1"/>
        </dgm:presLayoutVars>
      </dgm:prSet>
      <dgm:spPr/>
    </dgm:pt>
  </dgm:ptLst>
  <dgm:cxnLst>
    <dgm:cxn modelId="{7E1C40A4-4690-4CC7-BE69-6DD1DCA3A6CD}" srcId="{4677A9E0-E90A-414B-ABBF-A5946353FC4B}" destId="{FBAAC792-3FBA-48E4-8E97-1F1EF9CE062E}" srcOrd="1" destOrd="0" parTransId="{383FADCB-1031-4DE0-B622-2C8059F089E2}" sibTransId="{CA470692-0991-4177-BDFF-328DA806777F}"/>
    <dgm:cxn modelId="{57F3DE53-DE40-471B-8934-C265B20FAF97}" type="presOf" srcId="{4677A9E0-E90A-414B-ABBF-A5946353FC4B}" destId="{EDC05775-ED3D-423F-A283-8961B513BD6D}" srcOrd="0" destOrd="0" presId="urn:microsoft.com/office/officeart/2005/8/layout/hierarchy3"/>
    <dgm:cxn modelId="{90D7C47E-FC26-4AF6-8C0D-5701713BF123}" srcId="{4677A9E0-E90A-414B-ABBF-A5946353FC4B}" destId="{B9F1A1CE-D8FF-42D7-BE1A-EF77B67211F4}" srcOrd="0" destOrd="0" parTransId="{A7051EC0-AC1A-4CC1-8350-7F27AD0BB56B}" sibTransId="{B53EFFC9-F3CC-4AA3-9B2C-1C57ED4F5D6D}"/>
    <dgm:cxn modelId="{563A6337-28EB-4D69-8692-EEEEF8B0ABE7}" type="presOf" srcId="{6B4F2CC2-808E-4D22-9708-C6C639CF0312}" destId="{4C774DC0-99F0-4BE4-AF2D-C693FD9C18D2}" srcOrd="1" destOrd="0" presId="urn:microsoft.com/office/officeart/2005/8/layout/hierarchy3"/>
    <dgm:cxn modelId="{43556B70-2803-4A55-83F5-1D71706398F2}" type="presOf" srcId="{9225628B-8700-4917-A52F-C458E202C20D}" destId="{FFD78A81-B02B-4CFB-A084-96580298C428}" srcOrd="0" destOrd="0" presId="urn:microsoft.com/office/officeart/2005/8/layout/hierarchy3"/>
    <dgm:cxn modelId="{0A603871-DD4D-459F-8793-366E964DECFB}" type="presOf" srcId="{A7051EC0-AC1A-4CC1-8350-7F27AD0BB56B}" destId="{C72B0BDD-D15A-4D2A-90DF-4285BBB7D8F9}" srcOrd="0" destOrd="0" presId="urn:microsoft.com/office/officeart/2005/8/layout/hierarchy3"/>
    <dgm:cxn modelId="{115E9C22-4C6A-4588-B327-07E4BF006AC0}" type="presOf" srcId="{B9F1A1CE-D8FF-42D7-BE1A-EF77B67211F4}" destId="{20292C34-4890-4967-AC9D-D9BCCC02A9C2}" srcOrd="0" destOrd="0" presId="urn:microsoft.com/office/officeart/2005/8/layout/hierarchy3"/>
    <dgm:cxn modelId="{7CC8B27B-F13A-4306-BF50-08BF87733F93}" type="presOf" srcId="{00134E7B-62D5-4566-A11C-46703DE93BBF}" destId="{7F6D008F-9501-4AF3-9D84-840D983C613A}" srcOrd="0" destOrd="0" presId="urn:microsoft.com/office/officeart/2005/8/layout/hierarchy3"/>
    <dgm:cxn modelId="{8A5A1237-5C55-46FE-A080-C72C50632102}" srcId="{6B4F2CC2-808E-4D22-9708-C6C639CF0312}" destId="{4CC8CCD5-13CC-4705-9C8E-272757D24AD4}" srcOrd="1" destOrd="0" parTransId="{00134E7B-62D5-4566-A11C-46703DE93BBF}" sibTransId="{123A72CB-B74F-441A-A743-3135B354AEE2}"/>
    <dgm:cxn modelId="{97AD9990-91B6-4F8F-9D1F-D232F92F206C}" srcId="{6B4F2CC2-808E-4D22-9708-C6C639CF0312}" destId="{BAB52B83-07E1-41B4-B03C-D5D60F874348}" srcOrd="0" destOrd="0" parTransId="{9225628B-8700-4917-A52F-C458E202C20D}" sibTransId="{F57A004A-E1FF-40E0-B042-F39E4BA41C02}"/>
    <dgm:cxn modelId="{73B7144B-8759-4848-85EB-A7EFB9101DA6}" srcId="{83827B4D-F3C6-4DD5-B370-6C08C66D7110}" destId="{4677A9E0-E90A-414B-ABBF-A5946353FC4B}" srcOrd="0" destOrd="0" parTransId="{4C2DB5ED-4118-4AD1-8AF4-639DEDE4C022}" sibTransId="{632F4B75-9BB2-4CEE-98BB-7B07F05EBDCA}"/>
    <dgm:cxn modelId="{80F56992-202D-41AD-B399-5F4E0498EC4C}" type="presOf" srcId="{FBAAC792-3FBA-48E4-8E97-1F1EF9CE062E}" destId="{EC580C9C-5204-490F-8D6B-2B1667EFCF6D}" srcOrd="0" destOrd="0" presId="urn:microsoft.com/office/officeart/2005/8/layout/hierarchy3"/>
    <dgm:cxn modelId="{7FC0466D-505A-4AD1-8066-A85FDC0DEAE7}" type="presOf" srcId="{4CC8CCD5-13CC-4705-9C8E-272757D24AD4}" destId="{983273C1-5E91-4962-BF91-E9CFDF8C0BA7}" srcOrd="0" destOrd="0" presId="urn:microsoft.com/office/officeart/2005/8/layout/hierarchy3"/>
    <dgm:cxn modelId="{50D74EB3-791C-412F-8204-801FD644C29C}" type="presOf" srcId="{6B4F2CC2-808E-4D22-9708-C6C639CF0312}" destId="{DC9B6055-7A73-4E24-9BBB-7FE525757C38}" srcOrd="0" destOrd="0" presId="urn:microsoft.com/office/officeart/2005/8/layout/hierarchy3"/>
    <dgm:cxn modelId="{A7D294B1-F230-4A67-83CD-7FC20006C40B}" type="presOf" srcId="{83827B4D-F3C6-4DD5-B370-6C08C66D7110}" destId="{FF8A15C8-D561-4452-AE4C-115D599FAC75}" srcOrd="0" destOrd="0" presId="urn:microsoft.com/office/officeart/2005/8/layout/hierarchy3"/>
    <dgm:cxn modelId="{0A274B3D-4E7E-4CA2-B390-59DC49200952}" type="presOf" srcId="{383FADCB-1031-4DE0-B622-2C8059F089E2}" destId="{A5C37D63-E8EB-45F7-8989-7467ADAB39C1}" srcOrd="0" destOrd="0" presId="urn:microsoft.com/office/officeart/2005/8/layout/hierarchy3"/>
    <dgm:cxn modelId="{15C62325-39C5-49BA-90C4-8694B8A9E946}" type="presOf" srcId="{4677A9E0-E90A-414B-ABBF-A5946353FC4B}" destId="{6908E47F-68EF-4694-9C87-151727488F58}" srcOrd="1" destOrd="0" presId="urn:microsoft.com/office/officeart/2005/8/layout/hierarchy3"/>
    <dgm:cxn modelId="{759D195E-C6A9-4ADB-89F7-A44B450265CE}" srcId="{83827B4D-F3C6-4DD5-B370-6C08C66D7110}" destId="{6B4F2CC2-808E-4D22-9708-C6C639CF0312}" srcOrd="1" destOrd="0" parTransId="{4F38713A-CFC9-4B2F-8A35-87B611F1A626}" sibTransId="{FD8869E4-C076-4B3D-8053-C4EC1A8B2ACF}"/>
    <dgm:cxn modelId="{3B7C0110-184F-4558-BED3-B6C1E6C892C4}" type="presOf" srcId="{BAB52B83-07E1-41B4-B03C-D5D60F874348}" destId="{C00A4BB2-C925-4FD0-B32B-4240635FC80D}" srcOrd="0" destOrd="0" presId="urn:microsoft.com/office/officeart/2005/8/layout/hierarchy3"/>
    <dgm:cxn modelId="{AF6775BD-49A7-45AD-B67C-42A1719FA16C}" type="presParOf" srcId="{FF8A15C8-D561-4452-AE4C-115D599FAC75}" destId="{F5216E7E-A946-41A9-A348-78260C7502E4}" srcOrd="0" destOrd="0" presId="urn:microsoft.com/office/officeart/2005/8/layout/hierarchy3"/>
    <dgm:cxn modelId="{ED437EF8-77BF-4061-8F2D-BF98343D575F}" type="presParOf" srcId="{F5216E7E-A946-41A9-A348-78260C7502E4}" destId="{35E2090B-A53C-46B5-A06B-5705E45D3E96}" srcOrd="0" destOrd="0" presId="urn:microsoft.com/office/officeart/2005/8/layout/hierarchy3"/>
    <dgm:cxn modelId="{AA777A6F-789D-49DC-AB19-FFFB142AA34C}" type="presParOf" srcId="{35E2090B-A53C-46B5-A06B-5705E45D3E96}" destId="{EDC05775-ED3D-423F-A283-8961B513BD6D}" srcOrd="0" destOrd="0" presId="urn:microsoft.com/office/officeart/2005/8/layout/hierarchy3"/>
    <dgm:cxn modelId="{FCCE0D18-BD3C-47CA-A52B-ADADC5EFED71}" type="presParOf" srcId="{35E2090B-A53C-46B5-A06B-5705E45D3E96}" destId="{6908E47F-68EF-4694-9C87-151727488F58}" srcOrd="1" destOrd="0" presId="urn:microsoft.com/office/officeart/2005/8/layout/hierarchy3"/>
    <dgm:cxn modelId="{0E8B2152-F720-488A-95D8-84CCAB9A14FB}" type="presParOf" srcId="{F5216E7E-A946-41A9-A348-78260C7502E4}" destId="{62D92B38-455C-4841-A7A6-0353A86EEBAE}" srcOrd="1" destOrd="0" presId="urn:microsoft.com/office/officeart/2005/8/layout/hierarchy3"/>
    <dgm:cxn modelId="{6EEC72F5-2043-4013-B8A0-D9F2E329100F}" type="presParOf" srcId="{62D92B38-455C-4841-A7A6-0353A86EEBAE}" destId="{C72B0BDD-D15A-4D2A-90DF-4285BBB7D8F9}" srcOrd="0" destOrd="0" presId="urn:microsoft.com/office/officeart/2005/8/layout/hierarchy3"/>
    <dgm:cxn modelId="{9B99DB6E-A8F3-4607-BCF0-6F07A04D5682}" type="presParOf" srcId="{62D92B38-455C-4841-A7A6-0353A86EEBAE}" destId="{20292C34-4890-4967-AC9D-D9BCCC02A9C2}" srcOrd="1" destOrd="0" presId="urn:microsoft.com/office/officeart/2005/8/layout/hierarchy3"/>
    <dgm:cxn modelId="{96F71B37-0C42-4ED5-976B-CE170B9BD858}" type="presParOf" srcId="{62D92B38-455C-4841-A7A6-0353A86EEBAE}" destId="{A5C37D63-E8EB-45F7-8989-7467ADAB39C1}" srcOrd="2" destOrd="0" presId="urn:microsoft.com/office/officeart/2005/8/layout/hierarchy3"/>
    <dgm:cxn modelId="{38B61539-8E05-4EB2-8031-A171E4E6F052}" type="presParOf" srcId="{62D92B38-455C-4841-A7A6-0353A86EEBAE}" destId="{EC580C9C-5204-490F-8D6B-2B1667EFCF6D}" srcOrd="3" destOrd="0" presId="urn:microsoft.com/office/officeart/2005/8/layout/hierarchy3"/>
    <dgm:cxn modelId="{ACCB6335-88AB-4EB2-8E71-468DA65D2DD6}" type="presParOf" srcId="{FF8A15C8-D561-4452-AE4C-115D599FAC75}" destId="{6B9188BC-C76D-4F2B-889F-A1ECA3A43D6A}" srcOrd="1" destOrd="0" presId="urn:microsoft.com/office/officeart/2005/8/layout/hierarchy3"/>
    <dgm:cxn modelId="{2A1A73DA-5199-4B11-A167-7BA70B408CE7}" type="presParOf" srcId="{6B9188BC-C76D-4F2B-889F-A1ECA3A43D6A}" destId="{FDBA0828-47CE-49ED-A6BA-503FE3F31F26}" srcOrd="0" destOrd="0" presId="urn:microsoft.com/office/officeart/2005/8/layout/hierarchy3"/>
    <dgm:cxn modelId="{9EBC88FC-801E-4EF6-BC31-2A98C26DC210}" type="presParOf" srcId="{FDBA0828-47CE-49ED-A6BA-503FE3F31F26}" destId="{DC9B6055-7A73-4E24-9BBB-7FE525757C38}" srcOrd="0" destOrd="0" presId="urn:microsoft.com/office/officeart/2005/8/layout/hierarchy3"/>
    <dgm:cxn modelId="{E20F26E1-7418-48B1-89BE-0D21E2B265D1}" type="presParOf" srcId="{FDBA0828-47CE-49ED-A6BA-503FE3F31F26}" destId="{4C774DC0-99F0-4BE4-AF2D-C693FD9C18D2}" srcOrd="1" destOrd="0" presId="urn:microsoft.com/office/officeart/2005/8/layout/hierarchy3"/>
    <dgm:cxn modelId="{C3762D05-17F9-4ED2-9B02-DBC805A507A8}" type="presParOf" srcId="{6B9188BC-C76D-4F2B-889F-A1ECA3A43D6A}" destId="{31D0623C-A0A3-4E6C-AB64-85417CFA7CF0}" srcOrd="1" destOrd="0" presId="urn:microsoft.com/office/officeart/2005/8/layout/hierarchy3"/>
    <dgm:cxn modelId="{DCD2C407-962D-4220-B8E2-8EB6C7C5EA7E}" type="presParOf" srcId="{31D0623C-A0A3-4E6C-AB64-85417CFA7CF0}" destId="{FFD78A81-B02B-4CFB-A084-96580298C428}" srcOrd="0" destOrd="0" presId="urn:microsoft.com/office/officeart/2005/8/layout/hierarchy3"/>
    <dgm:cxn modelId="{82BD3078-991C-4A88-9DC8-AD015EEE9F55}" type="presParOf" srcId="{31D0623C-A0A3-4E6C-AB64-85417CFA7CF0}" destId="{C00A4BB2-C925-4FD0-B32B-4240635FC80D}" srcOrd="1" destOrd="0" presId="urn:microsoft.com/office/officeart/2005/8/layout/hierarchy3"/>
    <dgm:cxn modelId="{3BFE358F-38C5-4267-A067-A025F2A7C4E5}" type="presParOf" srcId="{31D0623C-A0A3-4E6C-AB64-85417CFA7CF0}" destId="{7F6D008F-9501-4AF3-9D84-840D983C613A}" srcOrd="2" destOrd="0" presId="urn:microsoft.com/office/officeart/2005/8/layout/hierarchy3"/>
    <dgm:cxn modelId="{1D9B9B45-7A5D-40D5-8D9E-506AE985BFDD}" type="presParOf" srcId="{31D0623C-A0A3-4E6C-AB64-85417CFA7CF0}" destId="{983273C1-5E91-4962-BF91-E9CFDF8C0BA7}" srcOrd="3"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09F4668-C498-4726-83A5-C4938BBBA8BD}"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US"/>
        </a:p>
      </dgm:t>
    </dgm:pt>
    <dgm:pt modelId="{D395CB28-C4DA-4759-9671-F475FEE62445}">
      <dgm:prSet phldrT="[Text]"/>
      <dgm:spPr/>
      <dgm:t>
        <a:bodyPr/>
        <a:lstStyle/>
        <a:p>
          <a:r>
            <a:rPr lang="en-US" dirty="0" smtClean="0"/>
            <a:t>FAR</a:t>
          </a:r>
          <a:endParaRPr lang="en-US" dirty="0"/>
        </a:p>
      </dgm:t>
    </dgm:pt>
    <dgm:pt modelId="{83244321-E581-4D8F-A5E4-2D49A1BA5D52}" type="parTrans" cxnId="{923F9CB7-A841-44C2-9F7E-6D961276B342}">
      <dgm:prSet/>
      <dgm:spPr/>
      <dgm:t>
        <a:bodyPr/>
        <a:lstStyle/>
        <a:p>
          <a:endParaRPr lang="en-US"/>
        </a:p>
      </dgm:t>
    </dgm:pt>
    <dgm:pt modelId="{87683A1B-33B9-4789-B415-A6C17B416AC5}" type="sibTrans" cxnId="{923F9CB7-A841-44C2-9F7E-6D961276B342}">
      <dgm:prSet/>
      <dgm:spPr/>
      <dgm:t>
        <a:bodyPr/>
        <a:lstStyle/>
        <a:p>
          <a:endParaRPr lang="en-US"/>
        </a:p>
      </dgm:t>
    </dgm:pt>
    <dgm:pt modelId="{C6853E63-673C-4F44-83B3-2FF1D6B60C4B}">
      <dgm:prSet phldrT="[Text]" custT="1"/>
      <dgm:spPr/>
      <dgm:t>
        <a:bodyPr/>
        <a:lstStyle/>
        <a:p>
          <a:endParaRPr lang="en-US" sz="2400" dirty="0"/>
        </a:p>
      </dgm:t>
    </dgm:pt>
    <dgm:pt modelId="{B4A0B21D-5088-40BE-8ACE-9A8376D638B8}" type="parTrans" cxnId="{F8981F98-BEA5-4C75-8E2F-F98CDC37F497}">
      <dgm:prSet/>
      <dgm:spPr/>
      <dgm:t>
        <a:bodyPr/>
        <a:lstStyle/>
        <a:p>
          <a:endParaRPr lang="en-US"/>
        </a:p>
      </dgm:t>
    </dgm:pt>
    <dgm:pt modelId="{AC106EE2-2686-4507-9DA3-92F760B28B1C}" type="sibTrans" cxnId="{F8981F98-BEA5-4C75-8E2F-F98CDC37F497}">
      <dgm:prSet/>
      <dgm:spPr/>
      <dgm:t>
        <a:bodyPr/>
        <a:lstStyle/>
        <a:p>
          <a:endParaRPr lang="en-US"/>
        </a:p>
      </dgm:t>
    </dgm:pt>
    <dgm:pt modelId="{7A029E45-C4D3-496A-8A52-BC242CC99A0F}">
      <dgm:prSet phldrT="[Text]" custT="1"/>
      <dgm:spPr/>
      <dgm:t>
        <a:bodyPr/>
        <a:lstStyle/>
        <a:p>
          <a:endParaRPr lang="en-US" sz="2400" dirty="0"/>
        </a:p>
      </dgm:t>
    </dgm:pt>
    <dgm:pt modelId="{969065EA-9D96-4ABD-961F-B8FD1B95FC44}" type="parTrans" cxnId="{68AA8C78-3CD4-4B45-99DF-4EF50FD9BF33}">
      <dgm:prSet/>
      <dgm:spPr/>
      <dgm:t>
        <a:bodyPr/>
        <a:lstStyle/>
        <a:p>
          <a:endParaRPr lang="en-US"/>
        </a:p>
      </dgm:t>
    </dgm:pt>
    <dgm:pt modelId="{6EF909CE-B3BD-412A-9FE1-0E67CF2E4A30}" type="sibTrans" cxnId="{68AA8C78-3CD4-4B45-99DF-4EF50FD9BF33}">
      <dgm:prSet/>
      <dgm:spPr/>
      <dgm:t>
        <a:bodyPr/>
        <a:lstStyle/>
        <a:p>
          <a:endParaRPr lang="en-US"/>
        </a:p>
      </dgm:t>
    </dgm:pt>
    <dgm:pt modelId="{D7E9B3E9-74F6-4CA0-9D81-CECFE2A90ED4}">
      <dgm:prSet phldrT="[Text]"/>
      <dgm:spPr/>
      <dgm:t>
        <a:bodyPr/>
        <a:lstStyle/>
        <a:p>
          <a:r>
            <a:rPr lang="en-US" dirty="0" smtClean="0"/>
            <a:t>  </a:t>
          </a:r>
          <a:endParaRPr lang="en-US" dirty="0"/>
        </a:p>
      </dgm:t>
    </dgm:pt>
    <dgm:pt modelId="{F8CEF54A-8325-47C7-8484-CACF6DFEB775}" type="parTrans" cxnId="{0AE1C0E7-CE74-4611-92F9-7B1202FDBEA2}">
      <dgm:prSet/>
      <dgm:spPr/>
      <dgm:t>
        <a:bodyPr/>
        <a:lstStyle/>
        <a:p>
          <a:endParaRPr lang="en-US"/>
        </a:p>
      </dgm:t>
    </dgm:pt>
    <dgm:pt modelId="{D5C2C762-FA3F-45FB-B56D-81D8E646C44C}" type="sibTrans" cxnId="{0AE1C0E7-CE74-4611-92F9-7B1202FDBEA2}">
      <dgm:prSet/>
      <dgm:spPr/>
      <dgm:t>
        <a:bodyPr/>
        <a:lstStyle/>
        <a:p>
          <a:endParaRPr lang="en-US"/>
        </a:p>
      </dgm:t>
    </dgm:pt>
    <dgm:pt modelId="{B1C2EE71-569D-4E74-99E5-03A541A7A117}">
      <dgm:prSet phldrT="[Text]"/>
      <dgm:spPr/>
      <dgm:t>
        <a:bodyPr/>
        <a:lstStyle/>
        <a:p>
          <a:r>
            <a:rPr lang="en-US" dirty="0" smtClean="0"/>
            <a:t>   </a:t>
          </a:r>
          <a:endParaRPr lang="en-US" dirty="0"/>
        </a:p>
      </dgm:t>
    </dgm:pt>
    <dgm:pt modelId="{D3F33818-E266-42C1-B3AB-15B29C08CE9E}" type="parTrans" cxnId="{C2EDEB69-37AA-4A51-90BD-66E4C4D903B7}">
      <dgm:prSet/>
      <dgm:spPr/>
      <dgm:t>
        <a:bodyPr/>
        <a:lstStyle/>
        <a:p>
          <a:endParaRPr lang="en-US"/>
        </a:p>
      </dgm:t>
    </dgm:pt>
    <dgm:pt modelId="{BD1EDD78-41B8-4E48-BF63-9817AFCA220A}" type="sibTrans" cxnId="{C2EDEB69-37AA-4A51-90BD-66E4C4D903B7}">
      <dgm:prSet/>
      <dgm:spPr/>
      <dgm:t>
        <a:bodyPr/>
        <a:lstStyle/>
        <a:p>
          <a:endParaRPr lang="en-US"/>
        </a:p>
      </dgm:t>
    </dgm:pt>
    <dgm:pt modelId="{E00B5D2E-0D83-4A39-8849-BEEB35E05C05}">
      <dgm:prSet phldrT="[Text]"/>
      <dgm:spPr/>
      <dgm:t>
        <a:bodyPr/>
        <a:lstStyle/>
        <a:p>
          <a:r>
            <a:rPr lang="en-US" dirty="0" smtClean="0"/>
            <a:t>   </a:t>
          </a:r>
          <a:endParaRPr lang="en-US" dirty="0"/>
        </a:p>
      </dgm:t>
    </dgm:pt>
    <dgm:pt modelId="{F78BB8A8-E9AB-4504-8263-40BC2FB1F875}" type="parTrans" cxnId="{ABE53954-9503-47D2-ABD6-AD3B92C7F383}">
      <dgm:prSet/>
      <dgm:spPr/>
      <dgm:t>
        <a:bodyPr/>
        <a:lstStyle/>
        <a:p>
          <a:endParaRPr lang="en-US"/>
        </a:p>
      </dgm:t>
    </dgm:pt>
    <dgm:pt modelId="{565DD2A3-2822-4D93-9F3C-8CF8F6F1370C}" type="sibTrans" cxnId="{ABE53954-9503-47D2-ABD6-AD3B92C7F383}">
      <dgm:prSet/>
      <dgm:spPr/>
      <dgm:t>
        <a:bodyPr/>
        <a:lstStyle/>
        <a:p>
          <a:endParaRPr lang="en-US"/>
        </a:p>
      </dgm:t>
    </dgm:pt>
    <dgm:pt modelId="{FE3620B4-E82D-4A06-B133-6EB71975B481}" type="pres">
      <dgm:prSet presAssocID="{609F4668-C498-4726-83A5-C4938BBBA8BD}" presName="diagram" presStyleCnt="0">
        <dgm:presLayoutVars>
          <dgm:chPref val="1"/>
          <dgm:dir/>
          <dgm:animOne val="branch"/>
          <dgm:animLvl val="lvl"/>
          <dgm:resizeHandles/>
        </dgm:presLayoutVars>
      </dgm:prSet>
      <dgm:spPr/>
    </dgm:pt>
    <dgm:pt modelId="{3EC5CA45-C8E2-4FF2-BDC9-6EC2F0D1335D}" type="pres">
      <dgm:prSet presAssocID="{D395CB28-C4DA-4759-9671-F475FEE62445}" presName="root" presStyleCnt="0"/>
      <dgm:spPr/>
    </dgm:pt>
    <dgm:pt modelId="{F7D59ABB-3246-4D1A-8B9B-20757EED1E11}" type="pres">
      <dgm:prSet presAssocID="{D395CB28-C4DA-4759-9671-F475FEE62445}" presName="rootComposite" presStyleCnt="0"/>
      <dgm:spPr/>
    </dgm:pt>
    <dgm:pt modelId="{9AD9F7CE-E95A-40FE-91C8-E5B1282787C8}" type="pres">
      <dgm:prSet presAssocID="{D395CB28-C4DA-4759-9671-F475FEE62445}" presName="rootText" presStyleLbl="node1" presStyleIdx="0" presStyleCnt="2"/>
      <dgm:spPr/>
      <dgm:t>
        <a:bodyPr/>
        <a:lstStyle/>
        <a:p>
          <a:endParaRPr lang="en-US"/>
        </a:p>
      </dgm:t>
    </dgm:pt>
    <dgm:pt modelId="{F11EE82E-CD73-4580-9851-A5651209B964}" type="pres">
      <dgm:prSet presAssocID="{D395CB28-C4DA-4759-9671-F475FEE62445}" presName="rootConnector" presStyleLbl="node1" presStyleIdx="0" presStyleCnt="2"/>
      <dgm:spPr/>
    </dgm:pt>
    <dgm:pt modelId="{8B8E2559-C7C3-4AD0-976B-0FFD4319B2EE}" type="pres">
      <dgm:prSet presAssocID="{D395CB28-C4DA-4759-9671-F475FEE62445}" presName="childShape" presStyleCnt="0"/>
      <dgm:spPr/>
    </dgm:pt>
    <dgm:pt modelId="{194065E7-3392-466B-A3F0-DD716616C2D3}" type="pres">
      <dgm:prSet presAssocID="{B4A0B21D-5088-40BE-8ACE-9A8376D638B8}" presName="Name13" presStyleLbl="parChTrans1D2" presStyleIdx="0" presStyleCnt="4"/>
      <dgm:spPr/>
    </dgm:pt>
    <dgm:pt modelId="{757ED931-DF03-4130-A6D6-743A3EE48BDE}" type="pres">
      <dgm:prSet presAssocID="{C6853E63-673C-4F44-83B3-2FF1D6B60C4B}" presName="childText" presStyleLbl="bgAcc1" presStyleIdx="0" presStyleCnt="4">
        <dgm:presLayoutVars>
          <dgm:bulletEnabled val="1"/>
        </dgm:presLayoutVars>
      </dgm:prSet>
      <dgm:spPr/>
    </dgm:pt>
    <dgm:pt modelId="{82F8E68D-B391-47AB-B7EF-F17853628005}" type="pres">
      <dgm:prSet presAssocID="{969065EA-9D96-4ABD-961F-B8FD1B95FC44}" presName="Name13" presStyleLbl="parChTrans1D2" presStyleIdx="1" presStyleCnt="4"/>
      <dgm:spPr/>
    </dgm:pt>
    <dgm:pt modelId="{5BD8FF3F-4998-4DB6-9B65-403244729E90}" type="pres">
      <dgm:prSet presAssocID="{7A029E45-C4D3-496A-8A52-BC242CC99A0F}" presName="childText" presStyleLbl="bgAcc1" presStyleIdx="1" presStyleCnt="4">
        <dgm:presLayoutVars>
          <dgm:bulletEnabled val="1"/>
        </dgm:presLayoutVars>
      </dgm:prSet>
      <dgm:spPr/>
      <dgm:t>
        <a:bodyPr/>
        <a:lstStyle/>
        <a:p>
          <a:endParaRPr lang="en-US"/>
        </a:p>
      </dgm:t>
    </dgm:pt>
    <dgm:pt modelId="{6E3BB7E7-D478-4060-94D1-A0FF14C0EB75}" type="pres">
      <dgm:prSet presAssocID="{D7E9B3E9-74F6-4CA0-9D81-CECFE2A90ED4}" presName="root" presStyleCnt="0"/>
      <dgm:spPr/>
    </dgm:pt>
    <dgm:pt modelId="{9BECDC82-DB28-403B-8518-8B47FEE73302}" type="pres">
      <dgm:prSet presAssocID="{D7E9B3E9-74F6-4CA0-9D81-CECFE2A90ED4}" presName="rootComposite" presStyleCnt="0"/>
      <dgm:spPr/>
    </dgm:pt>
    <dgm:pt modelId="{60A9CD69-CA60-455B-B21D-C87AC964E0D3}" type="pres">
      <dgm:prSet presAssocID="{D7E9B3E9-74F6-4CA0-9D81-CECFE2A90ED4}" presName="rootText" presStyleLbl="node1" presStyleIdx="1" presStyleCnt="2"/>
      <dgm:spPr/>
      <dgm:t>
        <a:bodyPr/>
        <a:lstStyle/>
        <a:p>
          <a:endParaRPr lang="en-US"/>
        </a:p>
      </dgm:t>
    </dgm:pt>
    <dgm:pt modelId="{14471E01-B07C-4616-BE6B-79C9A6727D4C}" type="pres">
      <dgm:prSet presAssocID="{D7E9B3E9-74F6-4CA0-9D81-CECFE2A90ED4}" presName="rootConnector" presStyleLbl="node1" presStyleIdx="1" presStyleCnt="2"/>
      <dgm:spPr/>
    </dgm:pt>
    <dgm:pt modelId="{F44BBCF5-7F7B-4098-87CB-6D875AA70E5C}" type="pres">
      <dgm:prSet presAssocID="{D7E9B3E9-74F6-4CA0-9D81-CECFE2A90ED4}" presName="childShape" presStyleCnt="0"/>
      <dgm:spPr/>
    </dgm:pt>
    <dgm:pt modelId="{FD6E63DE-BE4D-4568-9BF2-EDB81A1C2B82}" type="pres">
      <dgm:prSet presAssocID="{D3F33818-E266-42C1-B3AB-15B29C08CE9E}" presName="Name13" presStyleLbl="parChTrans1D2" presStyleIdx="2" presStyleCnt="4"/>
      <dgm:spPr/>
    </dgm:pt>
    <dgm:pt modelId="{59DE3669-BB90-4986-BAB7-BADC51B93783}" type="pres">
      <dgm:prSet presAssocID="{B1C2EE71-569D-4E74-99E5-03A541A7A117}" presName="childText" presStyleLbl="bgAcc1" presStyleIdx="2" presStyleCnt="4" custLinFactNeighborX="1844" custLinFactNeighborY="0">
        <dgm:presLayoutVars>
          <dgm:bulletEnabled val="1"/>
        </dgm:presLayoutVars>
      </dgm:prSet>
      <dgm:spPr/>
      <dgm:t>
        <a:bodyPr/>
        <a:lstStyle/>
        <a:p>
          <a:endParaRPr lang="en-US"/>
        </a:p>
      </dgm:t>
    </dgm:pt>
    <dgm:pt modelId="{565A36DF-ED02-459A-956C-F5C1D46E1277}" type="pres">
      <dgm:prSet presAssocID="{F78BB8A8-E9AB-4504-8263-40BC2FB1F875}" presName="Name13" presStyleLbl="parChTrans1D2" presStyleIdx="3" presStyleCnt="4"/>
      <dgm:spPr/>
    </dgm:pt>
    <dgm:pt modelId="{5A1BF8C8-B1EC-42E9-BE53-CF5D8D24E8AC}" type="pres">
      <dgm:prSet presAssocID="{E00B5D2E-0D83-4A39-8849-BEEB35E05C05}" presName="childText" presStyleLbl="bgAcc1" presStyleIdx="3" presStyleCnt="4">
        <dgm:presLayoutVars>
          <dgm:bulletEnabled val="1"/>
        </dgm:presLayoutVars>
      </dgm:prSet>
      <dgm:spPr/>
      <dgm:t>
        <a:bodyPr/>
        <a:lstStyle/>
        <a:p>
          <a:endParaRPr lang="en-US"/>
        </a:p>
      </dgm:t>
    </dgm:pt>
  </dgm:ptLst>
  <dgm:cxnLst>
    <dgm:cxn modelId="{D742D2F2-A012-4DFE-AB4A-FBDCC30EE251}" type="presOf" srcId="{D7E9B3E9-74F6-4CA0-9D81-CECFE2A90ED4}" destId="{14471E01-B07C-4616-BE6B-79C9A6727D4C}" srcOrd="1" destOrd="0" presId="urn:microsoft.com/office/officeart/2005/8/layout/hierarchy3"/>
    <dgm:cxn modelId="{F8981F98-BEA5-4C75-8E2F-F98CDC37F497}" srcId="{D395CB28-C4DA-4759-9671-F475FEE62445}" destId="{C6853E63-673C-4F44-83B3-2FF1D6B60C4B}" srcOrd="0" destOrd="0" parTransId="{B4A0B21D-5088-40BE-8ACE-9A8376D638B8}" sibTransId="{AC106EE2-2686-4507-9DA3-92F760B28B1C}"/>
    <dgm:cxn modelId="{A6F39616-DA1B-4B0A-A530-197EFE434981}" type="presOf" srcId="{D3F33818-E266-42C1-B3AB-15B29C08CE9E}" destId="{FD6E63DE-BE4D-4568-9BF2-EDB81A1C2B82}" srcOrd="0" destOrd="0" presId="urn:microsoft.com/office/officeart/2005/8/layout/hierarchy3"/>
    <dgm:cxn modelId="{E0204762-CC21-4AA0-BEE2-92EC2C14F1AC}" type="presOf" srcId="{969065EA-9D96-4ABD-961F-B8FD1B95FC44}" destId="{82F8E68D-B391-47AB-B7EF-F17853628005}" srcOrd="0" destOrd="0" presId="urn:microsoft.com/office/officeart/2005/8/layout/hierarchy3"/>
    <dgm:cxn modelId="{C417AC45-5614-4B30-9A04-61FB1C83C4D0}" type="presOf" srcId="{609F4668-C498-4726-83A5-C4938BBBA8BD}" destId="{FE3620B4-E82D-4A06-B133-6EB71975B481}" srcOrd="0" destOrd="0" presId="urn:microsoft.com/office/officeart/2005/8/layout/hierarchy3"/>
    <dgm:cxn modelId="{6A9025E8-805D-425B-B4B0-DFC89A459F25}" type="presOf" srcId="{C6853E63-673C-4F44-83B3-2FF1D6B60C4B}" destId="{757ED931-DF03-4130-A6D6-743A3EE48BDE}" srcOrd="0" destOrd="0" presId="urn:microsoft.com/office/officeart/2005/8/layout/hierarchy3"/>
    <dgm:cxn modelId="{75870019-1134-4A26-B019-392D3CA88F25}" type="presOf" srcId="{D395CB28-C4DA-4759-9671-F475FEE62445}" destId="{9AD9F7CE-E95A-40FE-91C8-E5B1282787C8}" srcOrd="0" destOrd="0" presId="urn:microsoft.com/office/officeart/2005/8/layout/hierarchy3"/>
    <dgm:cxn modelId="{C2EDEB69-37AA-4A51-90BD-66E4C4D903B7}" srcId="{D7E9B3E9-74F6-4CA0-9D81-CECFE2A90ED4}" destId="{B1C2EE71-569D-4E74-99E5-03A541A7A117}" srcOrd="0" destOrd="0" parTransId="{D3F33818-E266-42C1-B3AB-15B29C08CE9E}" sibTransId="{BD1EDD78-41B8-4E48-BF63-9817AFCA220A}"/>
    <dgm:cxn modelId="{B5428CC2-7964-42AC-B8BA-650A1010FA9F}" type="presOf" srcId="{B4A0B21D-5088-40BE-8ACE-9A8376D638B8}" destId="{194065E7-3392-466B-A3F0-DD716616C2D3}" srcOrd="0" destOrd="0" presId="urn:microsoft.com/office/officeart/2005/8/layout/hierarchy3"/>
    <dgm:cxn modelId="{0AE1C0E7-CE74-4611-92F9-7B1202FDBEA2}" srcId="{609F4668-C498-4726-83A5-C4938BBBA8BD}" destId="{D7E9B3E9-74F6-4CA0-9D81-CECFE2A90ED4}" srcOrd="1" destOrd="0" parTransId="{F8CEF54A-8325-47C7-8484-CACF6DFEB775}" sibTransId="{D5C2C762-FA3F-45FB-B56D-81D8E646C44C}"/>
    <dgm:cxn modelId="{542F73DC-2414-4ADE-AB89-D60437250EAA}" type="presOf" srcId="{B1C2EE71-569D-4E74-99E5-03A541A7A117}" destId="{59DE3669-BB90-4986-BAB7-BADC51B93783}" srcOrd="0" destOrd="0" presId="urn:microsoft.com/office/officeart/2005/8/layout/hierarchy3"/>
    <dgm:cxn modelId="{99C57B6B-4027-4C67-96E3-A15FCC3846B2}" type="presOf" srcId="{E00B5D2E-0D83-4A39-8849-BEEB35E05C05}" destId="{5A1BF8C8-B1EC-42E9-BE53-CF5D8D24E8AC}" srcOrd="0" destOrd="0" presId="urn:microsoft.com/office/officeart/2005/8/layout/hierarchy3"/>
    <dgm:cxn modelId="{3B51DA0A-EDDE-4955-8CA2-1B8384DC022C}" type="presOf" srcId="{F78BB8A8-E9AB-4504-8263-40BC2FB1F875}" destId="{565A36DF-ED02-459A-956C-F5C1D46E1277}" srcOrd="0" destOrd="0" presId="urn:microsoft.com/office/officeart/2005/8/layout/hierarchy3"/>
    <dgm:cxn modelId="{923F9CB7-A841-44C2-9F7E-6D961276B342}" srcId="{609F4668-C498-4726-83A5-C4938BBBA8BD}" destId="{D395CB28-C4DA-4759-9671-F475FEE62445}" srcOrd="0" destOrd="0" parTransId="{83244321-E581-4D8F-A5E4-2D49A1BA5D52}" sibTransId="{87683A1B-33B9-4789-B415-A6C17B416AC5}"/>
    <dgm:cxn modelId="{68AA8C78-3CD4-4B45-99DF-4EF50FD9BF33}" srcId="{D395CB28-C4DA-4759-9671-F475FEE62445}" destId="{7A029E45-C4D3-496A-8A52-BC242CC99A0F}" srcOrd="1" destOrd="0" parTransId="{969065EA-9D96-4ABD-961F-B8FD1B95FC44}" sibTransId="{6EF909CE-B3BD-412A-9FE1-0E67CF2E4A30}"/>
    <dgm:cxn modelId="{ABE53954-9503-47D2-ABD6-AD3B92C7F383}" srcId="{D7E9B3E9-74F6-4CA0-9D81-CECFE2A90ED4}" destId="{E00B5D2E-0D83-4A39-8849-BEEB35E05C05}" srcOrd="1" destOrd="0" parTransId="{F78BB8A8-E9AB-4504-8263-40BC2FB1F875}" sibTransId="{565DD2A3-2822-4D93-9F3C-8CF8F6F1370C}"/>
    <dgm:cxn modelId="{795DB707-C022-484E-9B5B-AC07B8644F31}" type="presOf" srcId="{D7E9B3E9-74F6-4CA0-9D81-CECFE2A90ED4}" destId="{60A9CD69-CA60-455B-B21D-C87AC964E0D3}" srcOrd="0" destOrd="0" presId="urn:microsoft.com/office/officeart/2005/8/layout/hierarchy3"/>
    <dgm:cxn modelId="{A1F0D612-2C8D-4321-B3D0-5384B220BB5D}" type="presOf" srcId="{D395CB28-C4DA-4759-9671-F475FEE62445}" destId="{F11EE82E-CD73-4580-9851-A5651209B964}" srcOrd="1" destOrd="0" presId="urn:microsoft.com/office/officeart/2005/8/layout/hierarchy3"/>
    <dgm:cxn modelId="{F4521498-9D32-4BDF-8432-9DF7D8D7F327}" type="presOf" srcId="{7A029E45-C4D3-496A-8A52-BC242CC99A0F}" destId="{5BD8FF3F-4998-4DB6-9B65-403244729E90}" srcOrd="0" destOrd="0" presId="urn:microsoft.com/office/officeart/2005/8/layout/hierarchy3"/>
    <dgm:cxn modelId="{38E0BDF4-AA7F-4882-B46D-503A86EF0A35}" type="presParOf" srcId="{FE3620B4-E82D-4A06-B133-6EB71975B481}" destId="{3EC5CA45-C8E2-4FF2-BDC9-6EC2F0D1335D}" srcOrd="0" destOrd="0" presId="urn:microsoft.com/office/officeart/2005/8/layout/hierarchy3"/>
    <dgm:cxn modelId="{6FEEE143-E852-4F97-8B61-3BF3710CFC92}" type="presParOf" srcId="{3EC5CA45-C8E2-4FF2-BDC9-6EC2F0D1335D}" destId="{F7D59ABB-3246-4D1A-8B9B-20757EED1E11}" srcOrd="0" destOrd="0" presId="urn:microsoft.com/office/officeart/2005/8/layout/hierarchy3"/>
    <dgm:cxn modelId="{9497B7C3-7E5D-45D5-94A5-10369C89B3FD}" type="presParOf" srcId="{F7D59ABB-3246-4D1A-8B9B-20757EED1E11}" destId="{9AD9F7CE-E95A-40FE-91C8-E5B1282787C8}" srcOrd="0" destOrd="0" presId="urn:microsoft.com/office/officeart/2005/8/layout/hierarchy3"/>
    <dgm:cxn modelId="{66B811CB-506A-4681-A355-F8A4B2DA3801}" type="presParOf" srcId="{F7D59ABB-3246-4D1A-8B9B-20757EED1E11}" destId="{F11EE82E-CD73-4580-9851-A5651209B964}" srcOrd="1" destOrd="0" presId="urn:microsoft.com/office/officeart/2005/8/layout/hierarchy3"/>
    <dgm:cxn modelId="{5F17E4A9-A39D-4570-8767-0E22569A9135}" type="presParOf" srcId="{3EC5CA45-C8E2-4FF2-BDC9-6EC2F0D1335D}" destId="{8B8E2559-C7C3-4AD0-976B-0FFD4319B2EE}" srcOrd="1" destOrd="0" presId="urn:microsoft.com/office/officeart/2005/8/layout/hierarchy3"/>
    <dgm:cxn modelId="{A2BEB6C2-163A-419C-BD2D-CB8813D8CCCB}" type="presParOf" srcId="{8B8E2559-C7C3-4AD0-976B-0FFD4319B2EE}" destId="{194065E7-3392-466B-A3F0-DD716616C2D3}" srcOrd="0" destOrd="0" presId="urn:microsoft.com/office/officeart/2005/8/layout/hierarchy3"/>
    <dgm:cxn modelId="{85BCC0FC-3426-4C85-B508-ACC4AF6353F5}" type="presParOf" srcId="{8B8E2559-C7C3-4AD0-976B-0FFD4319B2EE}" destId="{757ED931-DF03-4130-A6D6-743A3EE48BDE}" srcOrd="1" destOrd="0" presId="urn:microsoft.com/office/officeart/2005/8/layout/hierarchy3"/>
    <dgm:cxn modelId="{F5A53003-97BC-4E1B-BF24-1B1CA7F96B88}" type="presParOf" srcId="{8B8E2559-C7C3-4AD0-976B-0FFD4319B2EE}" destId="{82F8E68D-B391-47AB-B7EF-F17853628005}" srcOrd="2" destOrd="0" presId="urn:microsoft.com/office/officeart/2005/8/layout/hierarchy3"/>
    <dgm:cxn modelId="{F3938570-B19A-44E1-B739-4B3D26C24586}" type="presParOf" srcId="{8B8E2559-C7C3-4AD0-976B-0FFD4319B2EE}" destId="{5BD8FF3F-4998-4DB6-9B65-403244729E90}" srcOrd="3" destOrd="0" presId="urn:microsoft.com/office/officeart/2005/8/layout/hierarchy3"/>
    <dgm:cxn modelId="{B183D578-2876-4CDF-9F14-4045EDD16DD0}" type="presParOf" srcId="{FE3620B4-E82D-4A06-B133-6EB71975B481}" destId="{6E3BB7E7-D478-4060-94D1-A0FF14C0EB75}" srcOrd="1" destOrd="0" presId="urn:microsoft.com/office/officeart/2005/8/layout/hierarchy3"/>
    <dgm:cxn modelId="{FEFAB8A1-753B-41D7-B892-93B8E2F62B02}" type="presParOf" srcId="{6E3BB7E7-D478-4060-94D1-A0FF14C0EB75}" destId="{9BECDC82-DB28-403B-8518-8B47FEE73302}" srcOrd="0" destOrd="0" presId="urn:microsoft.com/office/officeart/2005/8/layout/hierarchy3"/>
    <dgm:cxn modelId="{919CF2EF-74D5-4C47-A36B-7C8F0045D513}" type="presParOf" srcId="{9BECDC82-DB28-403B-8518-8B47FEE73302}" destId="{60A9CD69-CA60-455B-B21D-C87AC964E0D3}" srcOrd="0" destOrd="0" presId="urn:microsoft.com/office/officeart/2005/8/layout/hierarchy3"/>
    <dgm:cxn modelId="{8FE58018-AC90-4B62-88F4-9377026D7CF5}" type="presParOf" srcId="{9BECDC82-DB28-403B-8518-8B47FEE73302}" destId="{14471E01-B07C-4616-BE6B-79C9A6727D4C}" srcOrd="1" destOrd="0" presId="urn:microsoft.com/office/officeart/2005/8/layout/hierarchy3"/>
    <dgm:cxn modelId="{FF722A2C-BC26-43BA-9605-A663C99966E7}" type="presParOf" srcId="{6E3BB7E7-D478-4060-94D1-A0FF14C0EB75}" destId="{F44BBCF5-7F7B-4098-87CB-6D875AA70E5C}" srcOrd="1" destOrd="0" presId="urn:microsoft.com/office/officeart/2005/8/layout/hierarchy3"/>
    <dgm:cxn modelId="{D2B3A7F0-A4DB-43C5-8892-D08D39F034AB}" type="presParOf" srcId="{F44BBCF5-7F7B-4098-87CB-6D875AA70E5C}" destId="{FD6E63DE-BE4D-4568-9BF2-EDB81A1C2B82}" srcOrd="0" destOrd="0" presId="urn:microsoft.com/office/officeart/2005/8/layout/hierarchy3"/>
    <dgm:cxn modelId="{B3D94E57-3E9B-4712-AAC4-B2423F14F9FD}" type="presParOf" srcId="{F44BBCF5-7F7B-4098-87CB-6D875AA70E5C}" destId="{59DE3669-BB90-4986-BAB7-BADC51B93783}" srcOrd="1" destOrd="0" presId="urn:microsoft.com/office/officeart/2005/8/layout/hierarchy3"/>
    <dgm:cxn modelId="{CF32E9F3-7265-4066-8A49-9B1AA5A653C2}" type="presParOf" srcId="{F44BBCF5-7F7B-4098-87CB-6D875AA70E5C}" destId="{565A36DF-ED02-459A-956C-F5C1D46E1277}" srcOrd="2" destOrd="0" presId="urn:microsoft.com/office/officeart/2005/8/layout/hierarchy3"/>
    <dgm:cxn modelId="{A445D455-7A00-46F4-8916-1ADB2F027198}" type="presParOf" srcId="{F44BBCF5-7F7B-4098-87CB-6D875AA70E5C}" destId="{5A1BF8C8-B1EC-42E9-BE53-CF5D8D24E8AC}" srcOrd="3" destOrd="0" presId="urn:microsoft.com/office/officeart/2005/8/layout/hierarchy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419B1FB-3D40-4BFD-B92B-18613FB761D9}"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6674292C-AC9E-4CF9-99D1-6AC53731A6F3}">
      <dgm:prSet/>
      <dgm:spPr/>
      <dgm:t>
        <a:bodyPr/>
        <a:lstStyle/>
        <a:p>
          <a:r>
            <a:rPr lang="en-GB" dirty="0" smtClean="0"/>
            <a:t>It a bit/a little bigger.</a:t>
          </a:r>
          <a:endParaRPr lang="en-US" dirty="0"/>
        </a:p>
      </dgm:t>
    </dgm:pt>
    <dgm:pt modelId="{5F0F97AB-F216-4A93-839A-E0024E0EC399}" type="parTrans" cxnId="{CE530EDE-0716-4EF0-AE43-AF9BD97B678B}">
      <dgm:prSet/>
      <dgm:spPr/>
      <dgm:t>
        <a:bodyPr/>
        <a:lstStyle/>
        <a:p>
          <a:endParaRPr lang="en-US"/>
        </a:p>
      </dgm:t>
    </dgm:pt>
    <dgm:pt modelId="{1460EA71-3BA4-47F4-B1C4-C23AF70BDCE4}" type="sibTrans" cxnId="{CE530EDE-0716-4EF0-AE43-AF9BD97B678B}">
      <dgm:prSet/>
      <dgm:spPr/>
      <dgm:t>
        <a:bodyPr/>
        <a:lstStyle/>
        <a:p>
          <a:endParaRPr lang="en-US"/>
        </a:p>
      </dgm:t>
    </dgm:pt>
    <dgm:pt modelId="{D42C7ECC-221E-4E15-B642-1FF7C87BA520}">
      <dgm:prSet/>
      <dgm:spPr/>
      <dgm:t>
        <a:bodyPr/>
        <a:lstStyle/>
        <a:p>
          <a:r>
            <a:rPr lang="en-GB" smtClean="0"/>
            <a:t>It's a lot/much smaller.</a:t>
          </a:r>
          <a:endParaRPr lang="en-GB"/>
        </a:p>
      </dgm:t>
    </dgm:pt>
    <dgm:pt modelId="{59B38019-E1AF-474E-8078-A7E13885BCDA}" type="parTrans" cxnId="{C0B23E2F-1DB6-4F73-96B4-6226115502B6}">
      <dgm:prSet/>
      <dgm:spPr/>
      <dgm:t>
        <a:bodyPr/>
        <a:lstStyle/>
        <a:p>
          <a:endParaRPr lang="en-US"/>
        </a:p>
      </dgm:t>
    </dgm:pt>
    <dgm:pt modelId="{BD974B48-F356-4A9A-AFB3-BB8F0BBC0607}" type="sibTrans" cxnId="{C0B23E2F-1DB6-4F73-96B4-6226115502B6}">
      <dgm:prSet/>
      <dgm:spPr/>
      <dgm:t>
        <a:bodyPr/>
        <a:lstStyle/>
        <a:p>
          <a:endParaRPr lang="en-US"/>
        </a:p>
      </dgm:t>
    </dgm:pt>
    <dgm:pt modelId="{03B5C544-4153-4706-BD68-AAF131702771}">
      <dgm:prSet/>
      <dgm:spPr/>
      <dgm:t>
        <a:bodyPr/>
        <a:lstStyle/>
        <a:p>
          <a:r>
            <a:rPr lang="en-GB" smtClean="0"/>
            <a:t>It's isn't as hot as Dubai.</a:t>
          </a:r>
          <a:endParaRPr lang="en-GB"/>
        </a:p>
      </dgm:t>
    </dgm:pt>
    <dgm:pt modelId="{15E3014A-9F87-46D7-848D-F4D06B39CFEA}" type="parTrans" cxnId="{F4755542-B9A4-4054-B06D-E9FFF2278D27}">
      <dgm:prSet/>
      <dgm:spPr/>
      <dgm:t>
        <a:bodyPr/>
        <a:lstStyle/>
        <a:p>
          <a:endParaRPr lang="en-US"/>
        </a:p>
      </dgm:t>
    </dgm:pt>
    <dgm:pt modelId="{C24E8AE6-A7A1-458F-8992-F79242A574B3}" type="sibTrans" cxnId="{F4755542-B9A4-4054-B06D-E9FFF2278D27}">
      <dgm:prSet/>
      <dgm:spPr/>
      <dgm:t>
        <a:bodyPr/>
        <a:lstStyle/>
        <a:p>
          <a:endParaRPr lang="en-US"/>
        </a:p>
      </dgm:t>
    </dgm:pt>
    <dgm:pt modelId="{06D038C0-CFAD-4F37-A2FB-70584F4210E6}" type="pres">
      <dgm:prSet presAssocID="{E419B1FB-3D40-4BFD-B92B-18613FB761D9}" presName="linear" presStyleCnt="0">
        <dgm:presLayoutVars>
          <dgm:dir/>
          <dgm:animLvl val="lvl"/>
          <dgm:resizeHandles val="exact"/>
        </dgm:presLayoutVars>
      </dgm:prSet>
      <dgm:spPr/>
    </dgm:pt>
    <dgm:pt modelId="{06E11CBC-09C5-4A4D-9FB4-186C85FB8224}" type="pres">
      <dgm:prSet presAssocID="{D42C7ECC-221E-4E15-B642-1FF7C87BA520}" presName="parentLin" presStyleCnt="0"/>
      <dgm:spPr/>
    </dgm:pt>
    <dgm:pt modelId="{B2F7B1F0-4189-4628-A47D-6B75D7C124A8}" type="pres">
      <dgm:prSet presAssocID="{D42C7ECC-221E-4E15-B642-1FF7C87BA520}" presName="parentLeftMargin" presStyleLbl="node1" presStyleIdx="0" presStyleCnt="3"/>
      <dgm:spPr/>
    </dgm:pt>
    <dgm:pt modelId="{64E4ED3E-F1E9-47F7-8898-7695F9DB9EC8}" type="pres">
      <dgm:prSet presAssocID="{D42C7ECC-221E-4E15-B642-1FF7C87BA520}" presName="parentText" presStyleLbl="node1" presStyleIdx="0" presStyleCnt="3">
        <dgm:presLayoutVars>
          <dgm:chMax val="0"/>
          <dgm:bulletEnabled val="1"/>
        </dgm:presLayoutVars>
      </dgm:prSet>
      <dgm:spPr/>
    </dgm:pt>
    <dgm:pt modelId="{6DAE1802-09EE-497B-A932-F902095B6B99}" type="pres">
      <dgm:prSet presAssocID="{D42C7ECC-221E-4E15-B642-1FF7C87BA520}" presName="negativeSpace" presStyleCnt="0"/>
      <dgm:spPr/>
    </dgm:pt>
    <dgm:pt modelId="{36E635AE-FC54-4FFF-A49C-FEFC145898D9}" type="pres">
      <dgm:prSet presAssocID="{D42C7ECC-221E-4E15-B642-1FF7C87BA520}" presName="childText" presStyleLbl="conFgAcc1" presStyleIdx="0" presStyleCnt="3">
        <dgm:presLayoutVars>
          <dgm:bulletEnabled val="1"/>
        </dgm:presLayoutVars>
      </dgm:prSet>
      <dgm:spPr/>
    </dgm:pt>
    <dgm:pt modelId="{20B068CF-ED9E-4946-A7C7-2EAB704667D1}" type="pres">
      <dgm:prSet presAssocID="{BD974B48-F356-4A9A-AFB3-BB8F0BBC0607}" presName="spaceBetweenRectangles" presStyleCnt="0"/>
      <dgm:spPr/>
    </dgm:pt>
    <dgm:pt modelId="{EA71F8B1-1F28-44A3-8027-E5384ABE8DD2}" type="pres">
      <dgm:prSet presAssocID="{6674292C-AC9E-4CF9-99D1-6AC53731A6F3}" presName="parentLin" presStyleCnt="0"/>
      <dgm:spPr/>
    </dgm:pt>
    <dgm:pt modelId="{784F8360-5C94-4337-B53E-D4A2C9669F6C}" type="pres">
      <dgm:prSet presAssocID="{6674292C-AC9E-4CF9-99D1-6AC53731A6F3}" presName="parentLeftMargin" presStyleLbl="node1" presStyleIdx="0" presStyleCnt="3"/>
      <dgm:spPr/>
    </dgm:pt>
    <dgm:pt modelId="{64F78F28-E110-464E-AB9E-33BED18238E5}" type="pres">
      <dgm:prSet presAssocID="{6674292C-AC9E-4CF9-99D1-6AC53731A6F3}" presName="parentText" presStyleLbl="node1" presStyleIdx="1" presStyleCnt="3">
        <dgm:presLayoutVars>
          <dgm:chMax val="0"/>
          <dgm:bulletEnabled val="1"/>
        </dgm:presLayoutVars>
      </dgm:prSet>
      <dgm:spPr/>
    </dgm:pt>
    <dgm:pt modelId="{CE84E3C6-54BF-4820-9C73-395E3BADD615}" type="pres">
      <dgm:prSet presAssocID="{6674292C-AC9E-4CF9-99D1-6AC53731A6F3}" presName="negativeSpace" presStyleCnt="0"/>
      <dgm:spPr/>
    </dgm:pt>
    <dgm:pt modelId="{AD5DC031-A3D5-4B19-9BB3-CA9BC4B5AD5D}" type="pres">
      <dgm:prSet presAssocID="{6674292C-AC9E-4CF9-99D1-6AC53731A6F3}" presName="childText" presStyleLbl="conFgAcc1" presStyleIdx="1" presStyleCnt="3">
        <dgm:presLayoutVars>
          <dgm:bulletEnabled val="1"/>
        </dgm:presLayoutVars>
      </dgm:prSet>
      <dgm:spPr/>
    </dgm:pt>
    <dgm:pt modelId="{15A5D5A4-2F9C-40A6-8576-FBAD7285237E}" type="pres">
      <dgm:prSet presAssocID="{1460EA71-3BA4-47F4-B1C4-C23AF70BDCE4}" presName="spaceBetweenRectangles" presStyleCnt="0"/>
      <dgm:spPr/>
    </dgm:pt>
    <dgm:pt modelId="{9429627A-0924-4903-B6BD-71605200AAFD}" type="pres">
      <dgm:prSet presAssocID="{03B5C544-4153-4706-BD68-AAF131702771}" presName="parentLin" presStyleCnt="0"/>
      <dgm:spPr/>
    </dgm:pt>
    <dgm:pt modelId="{6C0946CF-738C-42E9-9F79-4B58F0FB4CB6}" type="pres">
      <dgm:prSet presAssocID="{03B5C544-4153-4706-BD68-AAF131702771}" presName="parentLeftMargin" presStyleLbl="node1" presStyleIdx="1" presStyleCnt="3"/>
      <dgm:spPr/>
    </dgm:pt>
    <dgm:pt modelId="{162F1AAD-339B-4AB6-8D39-97030D82CC52}" type="pres">
      <dgm:prSet presAssocID="{03B5C544-4153-4706-BD68-AAF131702771}" presName="parentText" presStyleLbl="node1" presStyleIdx="2" presStyleCnt="3">
        <dgm:presLayoutVars>
          <dgm:chMax val="0"/>
          <dgm:bulletEnabled val="1"/>
        </dgm:presLayoutVars>
      </dgm:prSet>
      <dgm:spPr/>
    </dgm:pt>
    <dgm:pt modelId="{141B4B39-F357-44CF-B6C7-3952C63B5704}" type="pres">
      <dgm:prSet presAssocID="{03B5C544-4153-4706-BD68-AAF131702771}" presName="negativeSpace" presStyleCnt="0"/>
      <dgm:spPr/>
    </dgm:pt>
    <dgm:pt modelId="{64D974C6-1B85-4B7B-A5C3-0003906132AB}" type="pres">
      <dgm:prSet presAssocID="{03B5C544-4153-4706-BD68-AAF131702771}" presName="childText" presStyleLbl="conFgAcc1" presStyleIdx="2" presStyleCnt="3">
        <dgm:presLayoutVars>
          <dgm:bulletEnabled val="1"/>
        </dgm:presLayoutVars>
      </dgm:prSet>
      <dgm:spPr/>
    </dgm:pt>
  </dgm:ptLst>
  <dgm:cxnLst>
    <dgm:cxn modelId="{1E64ACB7-8F81-4426-BFA8-8347D3488B07}" type="presOf" srcId="{D42C7ECC-221E-4E15-B642-1FF7C87BA520}" destId="{64E4ED3E-F1E9-47F7-8898-7695F9DB9EC8}" srcOrd="1" destOrd="0" presId="urn:microsoft.com/office/officeart/2005/8/layout/list1"/>
    <dgm:cxn modelId="{71B3C721-A59A-4743-8374-6F2A7CF74F87}" type="presOf" srcId="{03B5C544-4153-4706-BD68-AAF131702771}" destId="{6C0946CF-738C-42E9-9F79-4B58F0FB4CB6}" srcOrd="0" destOrd="0" presId="urn:microsoft.com/office/officeart/2005/8/layout/list1"/>
    <dgm:cxn modelId="{851AB786-2F7F-490E-934B-C03B4D96F055}" type="presOf" srcId="{E419B1FB-3D40-4BFD-B92B-18613FB761D9}" destId="{06D038C0-CFAD-4F37-A2FB-70584F4210E6}" srcOrd="0" destOrd="0" presId="urn:microsoft.com/office/officeart/2005/8/layout/list1"/>
    <dgm:cxn modelId="{C0B23E2F-1DB6-4F73-96B4-6226115502B6}" srcId="{E419B1FB-3D40-4BFD-B92B-18613FB761D9}" destId="{D42C7ECC-221E-4E15-B642-1FF7C87BA520}" srcOrd="0" destOrd="0" parTransId="{59B38019-E1AF-474E-8078-A7E13885BCDA}" sibTransId="{BD974B48-F356-4A9A-AFB3-BB8F0BBC0607}"/>
    <dgm:cxn modelId="{926B0AA3-3FA8-4573-91EA-CAE84F9C531E}" type="presOf" srcId="{6674292C-AC9E-4CF9-99D1-6AC53731A6F3}" destId="{784F8360-5C94-4337-B53E-D4A2C9669F6C}" srcOrd="0" destOrd="0" presId="urn:microsoft.com/office/officeart/2005/8/layout/list1"/>
    <dgm:cxn modelId="{EEF9AF95-A2CE-4E42-948A-A7D820B6D9C1}" type="presOf" srcId="{03B5C544-4153-4706-BD68-AAF131702771}" destId="{162F1AAD-339B-4AB6-8D39-97030D82CC52}" srcOrd="1" destOrd="0" presId="urn:microsoft.com/office/officeart/2005/8/layout/list1"/>
    <dgm:cxn modelId="{CE530EDE-0716-4EF0-AE43-AF9BD97B678B}" srcId="{E419B1FB-3D40-4BFD-B92B-18613FB761D9}" destId="{6674292C-AC9E-4CF9-99D1-6AC53731A6F3}" srcOrd="1" destOrd="0" parTransId="{5F0F97AB-F216-4A93-839A-E0024E0EC399}" sibTransId="{1460EA71-3BA4-47F4-B1C4-C23AF70BDCE4}"/>
    <dgm:cxn modelId="{F4755542-B9A4-4054-B06D-E9FFF2278D27}" srcId="{E419B1FB-3D40-4BFD-B92B-18613FB761D9}" destId="{03B5C544-4153-4706-BD68-AAF131702771}" srcOrd="2" destOrd="0" parTransId="{15E3014A-9F87-46D7-848D-F4D06B39CFEA}" sibTransId="{C24E8AE6-A7A1-458F-8992-F79242A574B3}"/>
    <dgm:cxn modelId="{04918ED0-0D5A-46B1-9DDC-7C4707612727}" type="presOf" srcId="{D42C7ECC-221E-4E15-B642-1FF7C87BA520}" destId="{B2F7B1F0-4189-4628-A47D-6B75D7C124A8}" srcOrd="0" destOrd="0" presId="urn:microsoft.com/office/officeart/2005/8/layout/list1"/>
    <dgm:cxn modelId="{4E47449B-52C6-4799-B1A4-FE5BBA69FD77}" type="presOf" srcId="{6674292C-AC9E-4CF9-99D1-6AC53731A6F3}" destId="{64F78F28-E110-464E-AB9E-33BED18238E5}" srcOrd="1" destOrd="0" presId="urn:microsoft.com/office/officeart/2005/8/layout/list1"/>
    <dgm:cxn modelId="{A7C75BA9-0E2A-4E6B-95E8-5F8C1193D894}" type="presParOf" srcId="{06D038C0-CFAD-4F37-A2FB-70584F4210E6}" destId="{06E11CBC-09C5-4A4D-9FB4-186C85FB8224}" srcOrd="0" destOrd="0" presId="urn:microsoft.com/office/officeart/2005/8/layout/list1"/>
    <dgm:cxn modelId="{36906903-0246-421E-85A2-6293514EF577}" type="presParOf" srcId="{06E11CBC-09C5-4A4D-9FB4-186C85FB8224}" destId="{B2F7B1F0-4189-4628-A47D-6B75D7C124A8}" srcOrd="0" destOrd="0" presId="urn:microsoft.com/office/officeart/2005/8/layout/list1"/>
    <dgm:cxn modelId="{CB2E52DA-3022-4077-B692-120A95CA9AEA}" type="presParOf" srcId="{06E11CBC-09C5-4A4D-9FB4-186C85FB8224}" destId="{64E4ED3E-F1E9-47F7-8898-7695F9DB9EC8}" srcOrd="1" destOrd="0" presId="urn:microsoft.com/office/officeart/2005/8/layout/list1"/>
    <dgm:cxn modelId="{9A94CD10-3642-48E5-B5EF-FBFEA7857751}" type="presParOf" srcId="{06D038C0-CFAD-4F37-A2FB-70584F4210E6}" destId="{6DAE1802-09EE-497B-A932-F902095B6B99}" srcOrd="1" destOrd="0" presId="urn:microsoft.com/office/officeart/2005/8/layout/list1"/>
    <dgm:cxn modelId="{57013E98-1EF9-4F86-A6ED-C6E622929595}" type="presParOf" srcId="{06D038C0-CFAD-4F37-A2FB-70584F4210E6}" destId="{36E635AE-FC54-4FFF-A49C-FEFC145898D9}" srcOrd="2" destOrd="0" presId="urn:microsoft.com/office/officeart/2005/8/layout/list1"/>
    <dgm:cxn modelId="{D77075C9-A20C-47B6-946A-07CF22CEF71E}" type="presParOf" srcId="{06D038C0-CFAD-4F37-A2FB-70584F4210E6}" destId="{20B068CF-ED9E-4946-A7C7-2EAB704667D1}" srcOrd="3" destOrd="0" presId="urn:microsoft.com/office/officeart/2005/8/layout/list1"/>
    <dgm:cxn modelId="{0459B252-2846-408F-A41C-164A463C7BB2}" type="presParOf" srcId="{06D038C0-CFAD-4F37-A2FB-70584F4210E6}" destId="{EA71F8B1-1F28-44A3-8027-E5384ABE8DD2}" srcOrd="4" destOrd="0" presId="urn:microsoft.com/office/officeart/2005/8/layout/list1"/>
    <dgm:cxn modelId="{D706C58C-0FB8-4787-929B-906AA3B3A835}" type="presParOf" srcId="{EA71F8B1-1F28-44A3-8027-E5384ABE8DD2}" destId="{784F8360-5C94-4337-B53E-D4A2C9669F6C}" srcOrd="0" destOrd="0" presId="urn:microsoft.com/office/officeart/2005/8/layout/list1"/>
    <dgm:cxn modelId="{2F25FF05-B2E7-4EE4-9EC8-CAA170D7B7B1}" type="presParOf" srcId="{EA71F8B1-1F28-44A3-8027-E5384ABE8DD2}" destId="{64F78F28-E110-464E-AB9E-33BED18238E5}" srcOrd="1" destOrd="0" presId="urn:microsoft.com/office/officeart/2005/8/layout/list1"/>
    <dgm:cxn modelId="{C6017B3E-5274-4486-BF3A-1FC4EE3C446C}" type="presParOf" srcId="{06D038C0-CFAD-4F37-A2FB-70584F4210E6}" destId="{CE84E3C6-54BF-4820-9C73-395E3BADD615}" srcOrd="5" destOrd="0" presId="urn:microsoft.com/office/officeart/2005/8/layout/list1"/>
    <dgm:cxn modelId="{8788C4A7-7448-409E-AF0A-4734A68C7536}" type="presParOf" srcId="{06D038C0-CFAD-4F37-A2FB-70584F4210E6}" destId="{AD5DC031-A3D5-4B19-9BB3-CA9BC4B5AD5D}" srcOrd="6" destOrd="0" presId="urn:microsoft.com/office/officeart/2005/8/layout/list1"/>
    <dgm:cxn modelId="{433D29C6-CF63-4930-AA73-DBEF53D36069}" type="presParOf" srcId="{06D038C0-CFAD-4F37-A2FB-70584F4210E6}" destId="{15A5D5A4-2F9C-40A6-8576-FBAD7285237E}" srcOrd="7" destOrd="0" presId="urn:microsoft.com/office/officeart/2005/8/layout/list1"/>
    <dgm:cxn modelId="{322755F2-66EE-415D-8404-95F08FE624DC}" type="presParOf" srcId="{06D038C0-CFAD-4F37-A2FB-70584F4210E6}" destId="{9429627A-0924-4903-B6BD-71605200AAFD}" srcOrd="8" destOrd="0" presId="urn:microsoft.com/office/officeart/2005/8/layout/list1"/>
    <dgm:cxn modelId="{E4E122B4-3370-4EEF-9392-F32E591017C2}" type="presParOf" srcId="{9429627A-0924-4903-B6BD-71605200AAFD}" destId="{6C0946CF-738C-42E9-9F79-4B58F0FB4CB6}" srcOrd="0" destOrd="0" presId="urn:microsoft.com/office/officeart/2005/8/layout/list1"/>
    <dgm:cxn modelId="{176463B4-8B9D-4435-9563-1D81D6EA95E8}" type="presParOf" srcId="{9429627A-0924-4903-B6BD-71605200AAFD}" destId="{162F1AAD-339B-4AB6-8D39-97030D82CC52}" srcOrd="1" destOrd="0" presId="urn:microsoft.com/office/officeart/2005/8/layout/list1"/>
    <dgm:cxn modelId="{D81D2DE4-5D92-46EF-B56A-B3F974D3F7A8}" type="presParOf" srcId="{06D038C0-CFAD-4F37-A2FB-70584F4210E6}" destId="{141B4B39-F357-44CF-B6C7-3952C63B5704}" srcOrd="9" destOrd="0" presId="urn:microsoft.com/office/officeart/2005/8/layout/list1"/>
    <dgm:cxn modelId="{F6678788-E543-40D6-A15B-2EA76A4E12BF}" type="presParOf" srcId="{06D038C0-CFAD-4F37-A2FB-70584F4210E6}" destId="{64D974C6-1B85-4B7B-A5C3-0003906132AB}"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C05775-ED3D-423F-A283-8961B513BD6D}">
      <dsp:nvSpPr>
        <dsp:cNvPr id="0" name=""/>
        <dsp:cNvSpPr/>
      </dsp:nvSpPr>
      <dsp:spPr>
        <a:xfrm>
          <a:off x="603986" y="523"/>
          <a:ext cx="2782439" cy="139121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73660" rIns="110490" bIns="73660" numCol="1" spcCol="1270" anchor="ctr" anchorCtr="0">
          <a:noAutofit/>
        </a:bodyPr>
        <a:lstStyle/>
        <a:p>
          <a:pPr lvl="0" algn="ctr" defTabSz="2578100">
            <a:lnSpc>
              <a:spcPct val="90000"/>
            </a:lnSpc>
            <a:spcBef>
              <a:spcPct val="0"/>
            </a:spcBef>
            <a:spcAft>
              <a:spcPct val="35000"/>
            </a:spcAft>
          </a:pPr>
          <a:r>
            <a:rPr lang="en-US" sz="5800" kern="1200" dirty="0" smtClean="0"/>
            <a:t>GOOD</a:t>
          </a:r>
          <a:endParaRPr lang="en-US" sz="5800" kern="1200" dirty="0"/>
        </a:p>
      </dsp:txBody>
      <dsp:txXfrm>
        <a:off x="644733" y="41270"/>
        <a:ext cx="2700945" cy="1309725"/>
      </dsp:txXfrm>
    </dsp:sp>
    <dsp:sp modelId="{C72B0BDD-D15A-4D2A-90DF-4285BBB7D8F9}">
      <dsp:nvSpPr>
        <dsp:cNvPr id="0" name=""/>
        <dsp:cNvSpPr/>
      </dsp:nvSpPr>
      <dsp:spPr>
        <a:xfrm>
          <a:off x="882230" y="1391742"/>
          <a:ext cx="278243" cy="1043414"/>
        </a:xfrm>
        <a:custGeom>
          <a:avLst/>
          <a:gdLst/>
          <a:ahLst/>
          <a:cxnLst/>
          <a:rect l="0" t="0" r="0" b="0"/>
          <a:pathLst>
            <a:path>
              <a:moveTo>
                <a:pt x="0" y="0"/>
              </a:moveTo>
              <a:lnTo>
                <a:pt x="0" y="1043414"/>
              </a:lnTo>
              <a:lnTo>
                <a:pt x="278243" y="1043414"/>
              </a:lnTo>
            </a:path>
          </a:pathLst>
        </a:cu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0292C34-4890-4967-AC9D-D9BCCC02A9C2}">
      <dsp:nvSpPr>
        <dsp:cNvPr id="0" name=""/>
        <dsp:cNvSpPr/>
      </dsp:nvSpPr>
      <dsp:spPr>
        <a:xfrm>
          <a:off x="1160474" y="1739547"/>
          <a:ext cx="2225951" cy="139121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3825" tIns="82550" rIns="123825" bIns="82550" numCol="1" spcCol="1270" anchor="ctr" anchorCtr="0">
          <a:noAutofit/>
        </a:bodyPr>
        <a:lstStyle/>
        <a:p>
          <a:pPr lvl="0" algn="ctr" defTabSz="2889250">
            <a:lnSpc>
              <a:spcPct val="90000"/>
            </a:lnSpc>
            <a:spcBef>
              <a:spcPct val="0"/>
            </a:spcBef>
            <a:spcAft>
              <a:spcPct val="35000"/>
            </a:spcAft>
          </a:pPr>
          <a:r>
            <a:rPr lang="en-US" sz="6500" kern="1200" dirty="0" smtClean="0"/>
            <a:t>  </a:t>
          </a:r>
          <a:endParaRPr lang="en-US" sz="6500" kern="1200" dirty="0"/>
        </a:p>
      </dsp:txBody>
      <dsp:txXfrm>
        <a:off x="1201221" y="1780294"/>
        <a:ext cx="2144457" cy="1309725"/>
      </dsp:txXfrm>
    </dsp:sp>
    <dsp:sp modelId="{A5C37D63-E8EB-45F7-8989-7467ADAB39C1}">
      <dsp:nvSpPr>
        <dsp:cNvPr id="0" name=""/>
        <dsp:cNvSpPr/>
      </dsp:nvSpPr>
      <dsp:spPr>
        <a:xfrm>
          <a:off x="882230" y="1391742"/>
          <a:ext cx="278243" cy="2782439"/>
        </a:xfrm>
        <a:custGeom>
          <a:avLst/>
          <a:gdLst/>
          <a:ahLst/>
          <a:cxnLst/>
          <a:rect l="0" t="0" r="0" b="0"/>
          <a:pathLst>
            <a:path>
              <a:moveTo>
                <a:pt x="0" y="0"/>
              </a:moveTo>
              <a:lnTo>
                <a:pt x="0" y="2782439"/>
              </a:lnTo>
              <a:lnTo>
                <a:pt x="278243" y="2782439"/>
              </a:lnTo>
            </a:path>
          </a:pathLst>
        </a:cu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C580C9C-5204-490F-8D6B-2B1667EFCF6D}">
      <dsp:nvSpPr>
        <dsp:cNvPr id="0" name=""/>
        <dsp:cNvSpPr/>
      </dsp:nvSpPr>
      <dsp:spPr>
        <a:xfrm>
          <a:off x="1160474" y="3478572"/>
          <a:ext cx="2225951" cy="139121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3825" tIns="82550" rIns="123825" bIns="82550" numCol="1" spcCol="1270" anchor="ctr" anchorCtr="0">
          <a:noAutofit/>
        </a:bodyPr>
        <a:lstStyle/>
        <a:p>
          <a:pPr lvl="0" algn="ctr" defTabSz="2889250">
            <a:lnSpc>
              <a:spcPct val="90000"/>
            </a:lnSpc>
            <a:spcBef>
              <a:spcPct val="0"/>
            </a:spcBef>
            <a:spcAft>
              <a:spcPct val="35000"/>
            </a:spcAft>
          </a:pPr>
          <a:r>
            <a:rPr lang="en-US" sz="6500" kern="1200" dirty="0" smtClean="0"/>
            <a:t>  </a:t>
          </a:r>
          <a:endParaRPr lang="en-US" sz="6500" kern="1200" dirty="0"/>
        </a:p>
      </dsp:txBody>
      <dsp:txXfrm>
        <a:off x="1201221" y="3519319"/>
        <a:ext cx="2144457" cy="1309725"/>
      </dsp:txXfrm>
    </dsp:sp>
    <dsp:sp modelId="{DC9B6055-7A73-4E24-9BBB-7FE525757C38}">
      <dsp:nvSpPr>
        <dsp:cNvPr id="0" name=""/>
        <dsp:cNvSpPr/>
      </dsp:nvSpPr>
      <dsp:spPr>
        <a:xfrm>
          <a:off x="4128529" y="0"/>
          <a:ext cx="2782439" cy="139121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73660" rIns="110490" bIns="73660" numCol="1" spcCol="1270" anchor="ctr" anchorCtr="0">
          <a:noAutofit/>
        </a:bodyPr>
        <a:lstStyle/>
        <a:p>
          <a:pPr lvl="0" algn="ctr" defTabSz="2578100">
            <a:lnSpc>
              <a:spcPct val="90000"/>
            </a:lnSpc>
            <a:spcBef>
              <a:spcPct val="0"/>
            </a:spcBef>
            <a:spcAft>
              <a:spcPct val="35000"/>
            </a:spcAft>
          </a:pPr>
          <a:r>
            <a:rPr lang="en-US" sz="5800" kern="1200" dirty="0" smtClean="0"/>
            <a:t>BAD</a:t>
          </a:r>
          <a:endParaRPr lang="en-US" sz="5800" kern="1200" dirty="0"/>
        </a:p>
      </dsp:txBody>
      <dsp:txXfrm>
        <a:off x="4169276" y="40747"/>
        <a:ext cx="2700945" cy="1309725"/>
      </dsp:txXfrm>
    </dsp:sp>
    <dsp:sp modelId="{FFD78A81-B02B-4CFB-A084-96580298C428}">
      <dsp:nvSpPr>
        <dsp:cNvPr id="0" name=""/>
        <dsp:cNvSpPr/>
      </dsp:nvSpPr>
      <dsp:spPr>
        <a:xfrm>
          <a:off x="4406773" y="1391219"/>
          <a:ext cx="231749" cy="1043937"/>
        </a:xfrm>
        <a:custGeom>
          <a:avLst/>
          <a:gdLst/>
          <a:ahLst/>
          <a:cxnLst/>
          <a:rect l="0" t="0" r="0" b="0"/>
          <a:pathLst>
            <a:path>
              <a:moveTo>
                <a:pt x="0" y="0"/>
              </a:moveTo>
              <a:lnTo>
                <a:pt x="0" y="1043937"/>
              </a:lnTo>
              <a:lnTo>
                <a:pt x="231749" y="1043937"/>
              </a:lnTo>
            </a:path>
          </a:pathLst>
        </a:cu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00A4BB2-C925-4FD0-B32B-4240635FC80D}">
      <dsp:nvSpPr>
        <dsp:cNvPr id="0" name=""/>
        <dsp:cNvSpPr/>
      </dsp:nvSpPr>
      <dsp:spPr>
        <a:xfrm>
          <a:off x="4638523" y="1739547"/>
          <a:ext cx="2225951" cy="139121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3825" tIns="82550" rIns="123825" bIns="82550" numCol="1" spcCol="1270" anchor="ctr" anchorCtr="0">
          <a:noAutofit/>
        </a:bodyPr>
        <a:lstStyle/>
        <a:p>
          <a:pPr lvl="0" algn="ctr" defTabSz="2889250">
            <a:lnSpc>
              <a:spcPct val="90000"/>
            </a:lnSpc>
            <a:spcBef>
              <a:spcPct val="0"/>
            </a:spcBef>
            <a:spcAft>
              <a:spcPct val="35000"/>
            </a:spcAft>
          </a:pPr>
          <a:r>
            <a:rPr lang="en-US" sz="6500" kern="1200" dirty="0" smtClean="0"/>
            <a:t>  </a:t>
          </a:r>
          <a:endParaRPr lang="en-US" sz="6500" kern="1200" dirty="0"/>
        </a:p>
      </dsp:txBody>
      <dsp:txXfrm>
        <a:off x="4679270" y="1780294"/>
        <a:ext cx="2144457" cy="1309725"/>
      </dsp:txXfrm>
    </dsp:sp>
    <dsp:sp modelId="{7F6D008F-9501-4AF3-9D84-840D983C613A}">
      <dsp:nvSpPr>
        <dsp:cNvPr id="0" name=""/>
        <dsp:cNvSpPr/>
      </dsp:nvSpPr>
      <dsp:spPr>
        <a:xfrm>
          <a:off x="4406773" y="1391219"/>
          <a:ext cx="231749" cy="2782962"/>
        </a:xfrm>
        <a:custGeom>
          <a:avLst/>
          <a:gdLst/>
          <a:ahLst/>
          <a:cxnLst/>
          <a:rect l="0" t="0" r="0" b="0"/>
          <a:pathLst>
            <a:path>
              <a:moveTo>
                <a:pt x="0" y="0"/>
              </a:moveTo>
              <a:lnTo>
                <a:pt x="0" y="2782962"/>
              </a:lnTo>
              <a:lnTo>
                <a:pt x="231749" y="2782962"/>
              </a:lnTo>
            </a:path>
          </a:pathLst>
        </a:cu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83273C1-5E91-4962-BF91-E9CFDF8C0BA7}">
      <dsp:nvSpPr>
        <dsp:cNvPr id="0" name=""/>
        <dsp:cNvSpPr/>
      </dsp:nvSpPr>
      <dsp:spPr>
        <a:xfrm>
          <a:off x="4638523" y="3478572"/>
          <a:ext cx="2225951" cy="139121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3825" tIns="82550" rIns="123825" bIns="82550" numCol="1" spcCol="1270" anchor="ctr" anchorCtr="0">
          <a:noAutofit/>
        </a:bodyPr>
        <a:lstStyle/>
        <a:p>
          <a:pPr lvl="0" algn="ctr" defTabSz="2889250">
            <a:lnSpc>
              <a:spcPct val="90000"/>
            </a:lnSpc>
            <a:spcBef>
              <a:spcPct val="0"/>
            </a:spcBef>
            <a:spcAft>
              <a:spcPct val="35000"/>
            </a:spcAft>
          </a:pPr>
          <a:r>
            <a:rPr lang="en-US" sz="6500" kern="1200" dirty="0" smtClean="0"/>
            <a:t>  </a:t>
          </a:r>
          <a:endParaRPr lang="en-US" sz="6500" kern="1200" dirty="0"/>
        </a:p>
      </dsp:txBody>
      <dsp:txXfrm>
        <a:off x="4679270" y="3519319"/>
        <a:ext cx="2144457" cy="130972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D9F7CE-E95A-40FE-91C8-E5B1282787C8}">
      <dsp:nvSpPr>
        <dsp:cNvPr id="0" name=""/>
        <dsp:cNvSpPr/>
      </dsp:nvSpPr>
      <dsp:spPr>
        <a:xfrm>
          <a:off x="826460" y="2120"/>
          <a:ext cx="2780613" cy="139030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3825" tIns="82550" rIns="123825" bIns="82550" numCol="1" spcCol="1270" anchor="ctr" anchorCtr="0">
          <a:noAutofit/>
        </a:bodyPr>
        <a:lstStyle/>
        <a:p>
          <a:pPr lvl="0" algn="ctr" defTabSz="2889250">
            <a:lnSpc>
              <a:spcPct val="90000"/>
            </a:lnSpc>
            <a:spcBef>
              <a:spcPct val="0"/>
            </a:spcBef>
            <a:spcAft>
              <a:spcPct val="35000"/>
            </a:spcAft>
          </a:pPr>
          <a:r>
            <a:rPr lang="en-US" sz="6500" kern="1200" dirty="0" smtClean="0"/>
            <a:t>FAR</a:t>
          </a:r>
          <a:endParaRPr lang="en-US" sz="6500" kern="1200" dirty="0"/>
        </a:p>
      </dsp:txBody>
      <dsp:txXfrm>
        <a:off x="867181" y="42841"/>
        <a:ext cx="2699171" cy="1308864"/>
      </dsp:txXfrm>
    </dsp:sp>
    <dsp:sp modelId="{194065E7-3392-466B-A3F0-DD716616C2D3}">
      <dsp:nvSpPr>
        <dsp:cNvPr id="0" name=""/>
        <dsp:cNvSpPr/>
      </dsp:nvSpPr>
      <dsp:spPr>
        <a:xfrm>
          <a:off x="1104521" y="1392427"/>
          <a:ext cx="278061" cy="1042730"/>
        </a:xfrm>
        <a:custGeom>
          <a:avLst/>
          <a:gdLst/>
          <a:ahLst/>
          <a:cxnLst/>
          <a:rect l="0" t="0" r="0" b="0"/>
          <a:pathLst>
            <a:path>
              <a:moveTo>
                <a:pt x="0" y="0"/>
              </a:moveTo>
              <a:lnTo>
                <a:pt x="0" y="1042730"/>
              </a:lnTo>
              <a:lnTo>
                <a:pt x="278061" y="1042730"/>
              </a:lnTo>
            </a:path>
          </a:pathLst>
        </a:cu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7ED931-DF03-4130-A6D6-743A3EE48BDE}">
      <dsp:nvSpPr>
        <dsp:cNvPr id="0" name=""/>
        <dsp:cNvSpPr/>
      </dsp:nvSpPr>
      <dsp:spPr>
        <a:xfrm>
          <a:off x="1382582" y="1740004"/>
          <a:ext cx="2224490" cy="139030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lvl="0" algn="ctr" defTabSz="1066800">
            <a:lnSpc>
              <a:spcPct val="90000"/>
            </a:lnSpc>
            <a:spcBef>
              <a:spcPct val="0"/>
            </a:spcBef>
            <a:spcAft>
              <a:spcPct val="35000"/>
            </a:spcAft>
          </a:pPr>
          <a:endParaRPr lang="en-US" sz="2400" kern="1200" dirty="0"/>
        </a:p>
      </dsp:txBody>
      <dsp:txXfrm>
        <a:off x="1423303" y="1780725"/>
        <a:ext cx="2143048" cy="1308864"/>
      </dsp:txXfrm>
    </dsp:sp>
    <dsp:sp modelId="{82F8E68D-B391-47AB-B7EF-F17853628005}">
      <dsp:nvSpPr>
        <dsp:cNvPr id="0" name=""/>
        <dsp:cNvSpPr/>
      </dsp:nvSpPr>
      <dsp:spPr>
        <a:xfrm>
          <a:off x="1104521" y="1392427"/>
          <a:ext cx="278061" cy="2780613"/>
        </a:xfrm>
        <a:custGeom>
          <a:avLst/>
          <a:gdLst/>
          <a:ahLst/>
          <a:cxnLst/>
          <a:rect l="0" t="0" r="0" b="0"/>
          <a:pathLst>
            <a:path>
              <a:moveTo>
                <a:pt x="0" y="0"/>
              </a:moveTo>
              <a:lnTo>
                <a:pt x="0" y="2780613"/>
              </a:lnTo>
              <a:lnTo>
                <a:pt x="278061" y="2780613"/>
              </a:lnTo>
            </a:path>
          </a:pathLst>
        </a:cu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BD8FF3F-4998-4DB6-9B65-403244729E90}">
      <dsp:nvSpPr>
        <dsp:cNvPr id="0" name=""/>
        <dsp:cNvSpPr/>
      </dsp:nvSpPr>
      <dsp:spPr>
        <a:xfrm>
          <a:off x="1382582" y="3477887"/>
          <a:ext cx="2224490" cy="139030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lvl="0" algn="ctr" defTabSz="1066800">
            <a:lnSpc>
              <a:spcPct val="90000"/>
            </a:lnSpc>
            <a:spcBef>
              <a:spcPct val="0"/>
            </a:spcBef>
            <a:spcAft>
              <a:spcPct val="35000"/>
            </a:spcAft>
          </a:pPr>
          <a:endParaRPr lang="en-US" sz="2400" kern="1200" dirty="0"/>
        </a:p>
      </dsp:txBody>
      <dsp:txXfrm>
        <a:off x="1423303" y="3518608"/>
        <a:ext cx="2143048" cy="1308864"/>
      </dsp:txXfrm>
    </dsp:sp>
    <dsp:sp modelId="{60A9CD69-CA60-455B-B21D-C87AC964E0D3}">
      <dsp:nvSpPr>
        <dsp:cNvPr id="0" name=""/>
        <dsp:cNvSpPr/>
      </dsp:nvSpPr>
      <dsp:spPr>
        <a:xfrm>
          <a:off x="4302227" y="2120"/>
          <a:ext cx="2780613" cy="139030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3825" tIns="82550" rIns="123825" bIns="82550" numCol="1" spcCol="1270" anchor="ctr" anchorCtr="0">
          <a:noAutofit/>
        </a:bodyPr>
        <a:lstStyle/>
        <a:p>
          <a:pPr lvl="0" algn="ctr" defTabSz="2889250">
            <a:lnSpc>
              <a:spcPct val="90000"/>
            </a:lnSpc>
            <a:spcBef>
              <a:spcPct val="0"/>
            </a:spcBef>
            <a:spcAft>
              <a:spcPct val="35000"/>
            </a:spcAft>
          </a:pPr>
          <a:r>
            <a:rPr lang="en-US" sz="6500" kern="1200" dirty="0" smtClean="0"/>
            <a:t>  </a:t>
          </a:r>
          <a:endParaRPr lang="en-US" sz="6500" kern="1200" dirty="0"/>
        </a:p>
      </dsp:txBody>
      <dsp:txXfrm>
        <a:off x="4342948" y="42841"/>
        <a:ext cx="2699171" cy="1308864"/>
      </dsp:txXfrm>
    </dsp:sp>
    <dsp:sp modelId="{FD6E63DE-BE4D-4568-9BF2-EDB81A1C2B82}">
      <dsp:nvSpPr>
        <dsp:cNvPr id="0" name=""/>
        <dsp:cNvSpPr/>
      </dsp:nvSpPr>
      <dsp:spPr>
        <a:xfrm>
          <a:off x="4580288" y="1392427"/>
          <a:ext cx="319080" cy="1042730"/>
        </a:xfrm>
        <a:custGeom>
          <a:avLst/>
          <a:gdLst/>
          <a:ahLst/>
          <a:cxnLst/>
          <a:rect l="0" t="0" r="0" b="0"/>
          <a:pathLst>
            <a:path>
              <a:moveTo>
                <a:pt x="0" y="0"/>
              </a:moveTo>
              <a:lnTo>
                <a:pt x="0" y="1042730"/>
              </a:lnTo>
              <a:lnTo>
                <a:pt x="319080" y="1042730"/>
              </a:lnTo>
            </a:path>
          </a:pathLst>
        </a:cu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DE3669-BB90-4986-BAB7-BADC51B93783}">
      <dsp:nvSpPr>
        <dsp:cNvPr id="0" name=""/>
        <dsp:cNvSpPr/>
      </dsp:nvSpPr>
      <dsp:spPr>
        <a:xfrm>
          <a:off x="4899369" y="1740004"/>
          <a:ext cx="2224490" cy="139030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3825" tIns="82550" rIns="123825" bIns="82550" numCol="1" spcCol="1270" anchor="ctr" anchorCtr="0">
          <a:noAutofit/>
        </a:bodyPr>
        <a:lstStyle/>
        <a:p>
          <a:pPr lvl="0" algn="ctr" defTabSz="2889250">
            <a:lnSpc>
              <a:spcPct val="90000"/>
            </a:lnSpc>
            <a:spcBef>
              <a:spcPct val="0"/>
            </a:spcBef>
            <a:spcAft>
              <a:spcPct val="35000"/>
            </a:spcAft>
          </a:pPr>
          <a:r>
            <a:rPr lang="en-US" sz="6500" kern="1200" dirty="0" smtClean="0"/>
            <a:t>   </a:t>
          </a:r>
          <a:endParaRPr lang="en-US" sz="6500" kern="1200" dirty="0"/>
        </a:p>
      </dsp:txBody>
      <dsp:txXfrm>
        <a:off x="4940090" y="1780725"/>
        <a:ext cx="2143048" cy="1308864"/>
      </dsp:txXfrm>
    </dsp:sp>
    <dsp:sp modelId="{565A36DF-ED02-459A-956C-F5C1D46E1277}">
      <dsp:nvSpPr>
        <dsp:cNvPr id="0" name=""/>
        <dsp:cNvSpPr/>
      </dsp:nvSpPr>
      <dsp:spPr>
        <a:xfrm>
          <a:off x="4580288" y="1392427"/>
          <a:ext cx="278061" cy="2780613"/>
        </a:xfrm>
        <a:custGeom>
          <a:avLst/>
          <a:gdLst/>
          <a:ahLst/>
          <a:cxnLst/>
          <a:rect l="0" t="0" r="0" b="0"/>
          <a:pathLst>
            <a:path>
              <a:moveTo>
                <a:pt x="0" y="0"/>
              </a:moveTo>
              <a:lnTo>
                <a:pt x="0" y="2780613"/>
              </a:lnTo>
              <a:lnTo>
                <a:pt x="278061" y="2780613"/>
              </a:lnTo>
            </a:path>
          </a:pathLst>
        </a:cu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A1BF8C8-B1EC-42E9-BE53-CF5D8D24E8AC}">
      <dsp:nvSpPr>
        <dsp:cNvPr id="0" name=""/>
        <dsp:cNvSpPr/>
      </dsp:nvSpPr>
      <dsp:spPr>
        <a:xfrm>
          <a:off x="4858349" y="3477887"/>
          <a:ext cx="2224490" cy="139030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3825" tIns="82550" rIns="123825" bIns="82550" numCol="1" spcCol="1270" anchor="ctr" anchorCtr="0">
          <a:noAutofit/>
        </a:bodyPr>
        <a:lstStyle/>
        <a:p>
          <a:pPr lvl="0" algn="ctr" defTabSz="2889250">
            <a:lnSpc>
              <a:spcPct val="90000"/>
            </a:lnSpc>
            <a:spcBef>
              <a:spcPct val="0"/>
            </a:spcBef>
            <a:spcAft>
              <a:spcPct val="35000"/>
            </a:spcAft>
          </a:pPr>
          <a:r>
            <a:rPr lang="en-US" sz="6500" kern="1200" dirty="0" smtClean="0"/>
            <a:t>   </a:t>
          </a:r>
          <a:endParaRPr lang="en-US" sz="6500" kern="1200" dirty="0"/>
        </a:p>
      </dsp:txBody>
      <dsp:txXfrm>
        <a:off x="4899070" y="3518608"/>
        <a:ext cx="2143048" cy="130886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E635AE-FC54-4FFF-A49C-FEFC145898D9}">
      <dsp:nvSpPr>
        <dsp:cNvPr id="0" name=""/>
        <dsp:cNvSpPr/>
      </dsp:nvSpPr>
      <dsp:spPr>
        <a:xfrm>
          <a:off x="0" y="317590"/>
          <a:ext cx="7623444" cy="4788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4E4ED3E-F1E9-47F7-8898-7695F9DB9EC8}">
      <dsp:nvSpPr>
        <dsp:cNvPr id="0" name=""/>
        <dsp:cNvSpPr/>
      </dsp:nvSpPr>
      <dsp:spPr>
        <a:xfrm>
          <a:off x="381172" y="37150"/>
          <a:ext cx="5336410" cy="5608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1704" tIns="0" rIns="201704" bIns="0" numCol="1" spcCol="1270" anchor="ctr" anchorCtr="0">
          <a:noAutofit/>
        </a:bodyPr>
        <a:lstStyle/>
        <a:p>
          <a:pPr lvl="0" algn="l" defTabSz="844550">
            <a:lnSpc>
              <a:spcPct val="90000"/>
            </a:lnSpc>
            <a:spcBef>
              <a:spcPct val="0"/>
            </a:spcBef>
            <a:spcAft>
              <a:spcPct val="35000"/>
            </a:spcAft>
          </a:pPr>
          <a:r>
            <a:rPr lang="en-GB" sz="1900" kern="1200" smtClean="0"/>
            <a:t>It's a lot/much smaller.</a:t>
          </a:r>
          <a:endParaRPr lang="en-GB" sz="1900" kern="1200"/>
        </a:p>
      </dsp:txBody>
      <dsp:txXfrm>
        <a:off x="408552" y="64530"/>
        <a:ext cx="5281650" cy="506120"/>
      </dsp:txXfrm>
    </dsp:sp>
    <dsp:sp modelId="{AD5DC031-A3D5-4B19-9BB3-CA9BC4B5AD5D}">
      <dsp:nvSpPr>
        <dsp:cNvPr id="0" name=""/>
        <dsp:cNvSpPr/>
      </dsp:nvSpPr>
      <dsp:spPr>
        <a:xfrm>
          <a:off x="0" y="1179430"/>
          <a:ext cx="7623444" cy="4788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4F78F28-E110-464E-AB9E-33BED18238E5}">
      <dsp:nvSpPr>
        <dsp:cNvPr id="0" name=""/>
        <dsp:cNvSpPr/>
      </dsp:nvSpPr>
      <dsp:spPr>
        <a:xfrm>
          <a:off x="381172" y="898990"/>
          <a:ext cx="5336410" cy="5608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1704" tIns="0" rIns="201704" bIns="0" numCol="1" spcCol="1270" anchor="ctr" anchorCtr="0">
          <a:noAutofit/>
        </a:bodyPr>
        <a:lstStyle/>
        <a:p>
          <a:pPr lvl="0" algn="l" defTabSz="844550">
            <a:lnSpc>
              <a:spcPct val="90000"/>
            </a:lnSpc>
            <a:spcBef>
              <a:spcPct val="0"/>
            </a:spcBef>
            <a:spcAft>
              <a:spcPct val="35000"/>
            </a:spcAft>
          </a:pPr>
          <a:r>
            <a:rPr lang="en-GB" sz="1900" kern="1200" dirty="0" smtClean="0"/>
            <a:t>It a bit/a little bigger.</a:t>
          </a:r>
          <a:endParaRPr lang="en-US" sz="1900" kern="1200" dirty="0"/>
        </a:p>
      </dsp:txBody>
      <dsp:txXfrm>
        <a:off x="408552" y="926370"/>
        <a:ext cx="5281650" cy="506120"/>
      </dsp:txXfrm>
    </dsp:sp>
    <dsp:sp modelId="{64D974C6-1B85-4B7B-A5C3-0003906132AB}">
      <dsp:nvSpPr>
        <dsp:cNvPr id="0" name=""/>
        <dsp:cNvSpPr/>
      </dsp:nvSpPr>
      <dsp:spPr>
        <a:xfrm>
          <a:off x="0" y="2041271"/>
          <a:ext cx="7623444" cy="4788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62F1AAD-339B-4AB6-8D39-97030D82CC52}">
      <dsp:nvSpPr>
        <dsp:cNvPr id="0" name=""/>
        <dsp:cNvSpPr/>
      </dsp:nvSpPr>
      <dsp:spPr>
        <a:xfrm>
          <a:off x="381172" y="1760831"/>
          <a:ext cx="5336410" cy="5608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1704" tIns="0" rIns="201704" bIns="0" numCol="1" spcCol="1270" anchor="ctr" anchorCtr="0">
          <a:noAutofit/>
        </a:bodyPr>
        <a:lstStyle/>
        <a:p>
          <a:pPr lvl="0" algn="l" defTabSz="844550">
            <a:lnSpc>
              <a:spcPct val="90000"/>
            </a:lnSpc>
            <a:spcBef>
              <a:spcPct val="0"/>
            </a:spcBef>
            <a:spcAft>
              <a:spcPct val="35000"/>
            </a:spcAft>
          </a:pPr>
          <a:r>
            <a:rPr lang="en-GB" sz="1900" kern="1200" smtClean="0"/>
            <a:t>It's isn't as hot as Dubai.</a:t>
          </a:r>
          <a:endParaRPr lang="en-GB" sz="1900" kern="1200"/>
        </a:p>
      </dsp:txBody>
      <dsp:txXfrm>
        <a:off x="408552" y="1788211"/>
        <a:ext cx="5281650" cy="50612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g>
</file>

<file path=ppt/media/image3.jpg>
</file>

<file path=ppt/media/image4.jpeg>
</file>

<file path=ppt/media/image5.jpeg>
</file>

<file path=ppt/media/image6.png>
</file>

<file path=ppt/media/media1.mp3>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smtClean="0"/>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0EA0D6B2-C3E7-4CEA-9510-9FF0D95EDA7A}" type="datetimeFigureOut">
              <a:rPr lang="en-GB" smtClean="0"/>
              <a:t>12/22/2021</a:t>
            </a:fld>
            <a:endParaRPr lang="en-GB"/>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GB"/>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297245BE-8B75-4612-A254-189EB1F3AE26}" type="slidenum">
              <a:rPr lang="en-GB" smtClean="0"/>
              <a:t>‹#›</a:t>
            </a:fld>
            <a:endParaRPr lang="en-GB"/>
          </a:p>
        </p:txBody>
      </p:sp>
    </p:spTree>
    <p:extLst>
      <p:ext uri="{BB962C8B-B14F-4D97-AF65-F5344CB8AC3E}">
        <p14:creationId xmlns:p14="http://schemas.microsoft.com/office/powerpoint/2010/main" val="2103049507"/>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EA0D6B2-C3E7-4CEA-9510-9FF0D95EDA7A}" type="datetimeFigureOut">
              <a:rPr lang="en-GB" smtClean="0"/>
              <a:t>12/22/2021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97245BE-8B75-4612-A254-189EB1F3AE26}" type="slidenum">
              <a:rPr lang="en-GB" smtClean="0"/>
              <a:t>‹#›</a:t>
            </a:fld>
            <a:endParaRPr lang="en-GB"/>
          </a:p>
        </p:txBody>
      </p:sp>
    </p:spTree>
    <p:extLst>
      <p:ext uri="{BB962C8B-B14F-4D97-AF65-F5344CB8AC3E}">
        <p14:creationId xmlns:p14="http://schemas.microsoft.com/office/powerpoint/2010/main" val="28416869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EA0D6B2-C3E7-4CEA-9510-9FF0D95EDA7A}" type="datetimeFigureOut">
              <a:rPr lang="en-GB" smtClean="0"/>
              <a:t>12/22/2021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97245BE-8B75-4612-A254-189EB1F3AE26}" type="slidenum">
              <a:rPr lang="en-GB" smtClean="0"/>
              <a:t>‹#›</a:t>
            </a:fld>
            <a:endParaRPr lang="en-GB"/>
          </a:p>
        </p:txBody>
      </p:sp>
    </p:spTree>
    <p:extLst>
      <p:ext uri="{BB962C8B-B14F-4D97-AF65-F5344CB8AC3E}">
        <p14:creationId xmlns:p14="http://schemas.microsoft.com/office/powerpoint/2010/main" val="1626237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EA0D6B2-C3E7-4CEA-9510-9FF0D95EDA7A}" type="datetimeFigureOut">
              <a:rPr lang="en-GB" smtClean="0"/>
              <a:t>12/22/2021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97245BE-8B75-4612-A254-189EB1F3AE26}" type="slidenum">
              <a:rPr lang="en-GB" smtClean="0"/>
              <a:t>‹#›</a:t>
            </a:fld>
            <a:endParaRPr lang="en-GB"/>
          </a:p>
        </p:txBody>
      </p:sp>
    </p:spTree>
    <p:extLst>
      <p:ext uri="{BB962C8B-B14F-4D97-AF65-F5344CB8AC3E}">
        <p14:creationId xmlns:p14="http://schemas.microsoft.com/office/powerpoint/2010/main" val="676950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smtClean="0"/>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0EA0D6B2-C3E7-4CEA-9510-9FF0D95EDA7A}" type="datetimeFigureOut">
              <a:rPr lang="en-GB" smtClean="0"/>
              <a:t>12/22/2021</a:t>
            </a:fld>
            <a:endParaRPr lang="en-GB"/>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GB"/>
          </a:p>
        </p:txBody>
      </p:sp>
      <p:sp>
        <p:nvSpPr>
          <p:cNvPr id="6" name="Slide Number Placeholder 5"/>
          <p:cNvSpPr>
            <a:spLocks noGrp="1"/>
          </p:cNvSpPr>
          <p:nvPr>
            <p:ph type="sldNum" sz="quarter" idx="12"/>
          </p:nvPr>
        </p:nvSpPr>
        <p:spPr>
          <a:xfrm>
            <a:off x="8604504" y="5211060"/>
            <a:ext cx="2112264" cy="228600"/>
          </a:xfrm>
        </p:spPr>
        <p:txBody>
          <a:bodyPr/>
          <a:lstStyle/>
          <a:p>
            <a:fld id="{297245BE-8B75-4612-A254-189EB1F3AE26}" type="slidenum">
              <a:rPr lang="en-GB" smtClean="0"/>
              <a:t>‹#›</a:t>
            </a:fld>
            <a:endParaRPr lang="en-GB"/>
          </a:p>
        </p:txBody>
      </p:sp>
    </p:spTree>
    <p:extLst>
      <p:ext uri="{BB962C8B-B14F-4D97-AF65-F5344CB8AC3E}">
        <p14:creationId xmlns:p14="http://schemas.microsoft.com/office/powerpoint/2010/main" val="1715362011"/>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EA0D6B2-C3E7-4CEA-9510-9FF0D95EDA7A}" type="datetimeFigureOut">
              <a:rPr lang="en-GB" smtClean="0"/>
              <a:t>12/22/2021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97245BE-8B75-4612-A254-189EB1F3AE26}" type="slidenum">
              <a:rPr lang="en-GB" smtClean="0"/>
              <a:t>‹#›</a:t>
            </a:fld>
            <a:endParaRPr lang="en-GB"/>
          </a:p>
        </p:txBody>
      </p:sp>
    </p:spTree>
    <p:extLst>
      <p:ext uri="{BB962C8B-B14F-4D97-AF65-F5344CB8AC3E}">
        <p14:creationId xmlns:p14="http://schemas.microsoft.com/office/powerpoint/2010/main" val="3859288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EA0D6B2-C3E7-4CEA-9510-9FF0D95EDA7A}" type="datetimeFigureOut">
              <a:rPr lang="en-GB" smtClean="0"/>
              <a:t>12/22/2021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97245BE-8B75-4612-A254-189EB1F3AE26}" type="slidenum">
              <a:rPr lang="en-GB" smtClean="0"/>
              <a:t>‹#›</a:t>
            </a:fld>
            <a:endParaRPr lang="en-GB"/>
          </a:p>
        </p:txBody>
      </p:sp>
    </p:spTree>
    <p:extLst>
      <p:ext uri="{BB962C8B-B14F-4D97-AF65-F5344CB8AC3E}">
        <p14:creationId xmlns:p14="http://schemas.microsoft.com/office/powerpoint/2010/main" val="22363644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EA0D6B2-C3E7-4CEA-9510-9FF0D95EDA7A}" type="datetimeFigureOut">
              <a:rPr lang="en-GB" smtClean="0"/>
              <a:t>12/22/2021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97245BE-8B75-4612-A254-189EB1F3AE26}" type="slidenum">
              <a:rPr lang="en-GB" smtClean="0"/>
              <a:t>‹#›</a:t>
            </a:fld>
            <a:endParaRPr lang="en-GB"/>
          </a:p>
        </p:txBody>
      </p:sp>
    </p:spTree>
    <p:extLst>
      <p:ext uri="{BB962C8B-B14F-4D97-AF65-F5344CB8AC3E}">
        <p14:creationId xmlns:p14="http://schemas.microsoft.com/office/powerpoint/2010/main" val="295387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A0D6B2-C3E7-4CEA-9510-9FF0D95EDA7A}" type="datetimeFigureOut">
              <a:rPr lang="en-GB" smtClean="0"/>
              <a:t>12/22/2021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97245BE-8B75-4612-A254-189EB1F3AE26}" type="slidenum">
              <a:rPr lang="en-GB" smtClean="0"/>
              <a:t>‹#›</a:t>
            </a:fld>
            <a:endParaRPr lang="en-GB"/>
          </a:p>
        </p:txBody>
      </p:sp>
    </p:spTree>
    <p:extLst>
      <p:ext uri="{BB962C8B-B14F-4D97-AF65-F5344CB8AC3E}">
        <p14:creationId xmlns:p14="http://schemas.microsoft.com/office/powerpoint/2010/main" val="32812999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smtClean="0"/>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8" name="Date Placeholder 7"/>
          <p:cNvSpPr>
            <a:spLocks noGrp="1"/>
          </p:cNvSpPr>
          <p:nvPr>
            <p:ph type="dt" sz="half" idx="10"/>
          </p:nvPr>
        </p:nvSpPr>
        <p:spPr/>
        <p:txBody>
          <a:bodyPr/>
          <a:lstStyle/>
          <a:p>
            <a:fld id="{0EA0D6B2-C3E7-4CEA-9510-9FF0D95EDA7A}" type="datetimeFigureOut">
              <a:rPr lang="en-GB" smtClean="0"/>
              <a:t>12/22/2021</a:t>
            </a:fld>
            <a:endParaRPr lang="en-GB"/>
          </a:p>
        </p:txBody>
      </p:sp>
      <p:sp>
        <p:nvSpPr>
          <p:cNvPr id="9" name="Footer Placeholder 8"/>
          <p:cNvSpPr>
            <a:spLocks noGrp="1"/>
          </p:cNvSpPr>
          <p:nvPr>
            <p:ph type="ftr" sz="quarter" idx="11"/>
          </p:nvPr>
        </p:nvSpPr>
        <p:spPr/>
        <p:txBody>
          <a:bodyPr/>
          <a:lstStyle>
            <a:lvl1pPr algn="r">
              <a:defRPr/>
            </a:lvl1pPr>
          </a:lstStyle>
          <a:p>
            <a:endParaRPr lang="en-GB"/>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297245BE-8B75-4612-A254-189EB1F3AE26}" type="slidenum">
              <a:rPr lang="en-GB" smtClean="0"/>
              <a:t>‹#›</a:t>
            </a:fld>
            <a:endParaRPr lang="en-GB"/>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480036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0EA0D6B2-C3E7-4CEA-9510-9FF0D95EDA7A}" type="datetimeFigureOut">
              <a:rPr lang="en-GB" smtClean="0"/>
              <a:t>12/22/2021</a:t>
            </a:fld>
            <a:endParaRPr lang="en-GB"/>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GB"/>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297245BE-8B75-4612-A254-189EB1F3AE26}" type="slidenum">
              <a:rPr lang="en-GB" smtClean="0"/>
              <a:t>‹#›</a:t>
            </a:fld>
            <a:endParaRPr lang="en-GB"/>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179215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0EA0D6B2-C3E7-4CEA-9510-9FF0D95EDA7A}" type="datetimeFigureOut">
              <a:rPr lang="en-GB" smtClean="0"/>
              <a:t>12/22/2021</a:t>
            </a:fld>
            <a:endParaRPr lang="en-GB"/>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GB"/>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297245BE-8B75-4612-A254-189EB1F3AE26}" type="slidenum">
              <a:rPr lang="en-GB" smtClean="0"/>
              <a:t>‹#›</a:t>
            </a:fld>
            <a:endParaRPr lang="en-GB"/>
          </a:p>
        </p:txBody>
      </p:sp>
    </p:spTree>
    <p:extLst>
      <p:ext uri="{BB962C8B-B14F-4D97-AF65-F5344CB8AC3E}">
        <p14:creationId xmlns:p14="http://schemas.microsoft.com/office/powerpoint/2010/main" val="237964969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6.png"/><Relationship Id="rId2" Type="http://schemas.microsoft.com/office/2007/relationships/media" Target="../media/media1.mp3"/><Relationship Id="rId1" Type="http://schemas.openxmlformats.org/officeDocument/2006/relationships/audio" Target="NULL" TargetMode="Externa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vi-VN" sz="8000" dirty="0" smtClean="0">
                <a:solidFill>
                  <a:schemeClr val="accent5">
                    <a:lumMod val="75000"/>
                  </a:schemeClr>
                </a:solidFill>
              </a:rPr>
              <a:t>Group 4</a:t>
            </a:r>
            <a:endParaRPr lang="en-GB" sz="8000" dirty="0">
              <a:solidFill>
                <a:schemeClr val="accent5">
                  <a:lumMod val="75000"/>
                </a:schemeClr>
              </a:solidFill>
            </a:endParaRPr>
          </a:p>
        </p:txBody>
      </p:sp>
      <p:sp>
        <p:nvSpPr>
          <p:cNvPr id="3" name="Subtitle 2"/>
          <p:cNvSpPr>
            <a:spLocks noGrp="1"/>
          </p:cNvSpPr>
          <p:nvPr>
            <p:ph type="subTitle" idx="1"/>
          </p:nvPr>
        </p:nvSpPr>
        <p:spPr>
          <a:xfrm>
            <a:off x="1562100" y="4049487"/>
            <a:ext cx="9070848" cy="1293222"/>
          </a:xfrm>
        </p:spPr>
        <p:txBody>
          <a:bodyPr>
            <a:normAutofit/>
          </a:bodyPr>
          <a:lstStyle/>
          <a:p>
            <a:r>
              <a:rPr lang="en-GB" sz="3200" dirty="0">
                <a:solidFill>
                  <a:schemeClr val="accent5">
                    <a:lumMod val="75000"/>
                  </a:schemeClr>
                </a:solidFill>
              </a:rPr>
              <a:t>SINGAPORE, SHANGHAI, AND DUBAI</a:t>
            </a:r>
          </a:p>
          <a:p>
            <a:r>
              <a:rPr lang="en-GB" sz="3200" dirty="0">
                <a:solidFill>
                  <a:schemeClr val="accent5">
                    <a:lumMod val="75000"/>
                  </a:schemeClr>
                </a:solidFill>
              </a:rPr>
              <a:t>Comparatives and superlatives</a:t>
            </a:r>
          </a:p>
          <a:p>
            <a:endParaRPr lang="en-GB" sz="2400" dirty="0">
              <a:solidFill>
                <a:schemeClr val="accent5">
                  <a:lumMod val="75000"/>
                </a:schemeClr>
              </a:solidFill>
            </a:endParaRPr>
          </a:p>
        </p:txBody>
      </p:sp>
    </p:spTree>
    <p:extLst>
      <p:ext uri="{BB962C8B-B14F-4D97-AF65-F5344CB8AC3E}">
        <p14:creationId xmlns:p14="http://schemas.microsoft.com/office/powerpoint/2010/main" val="23048014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solidFill>
                  <a:schemeClr val="accent5">
                    <a:lumMod val="75000"/>
                  </a:schemeClr>
                </a:solidFill>
              </a:rPr>
              <a:t>THANK YOU FOR LISTENING !</a:t>
            </a:r>
            <a:endParaRPr lang="en-GB" dirty="0">
              <a:solidFill>
                <a:schemeClr val="accent5">
                  <a:lumMod val="75000"/>
                </a:schemeClr>
              </a:solidFill>
            </a:endParaRPr>
          </a:p>
        </p:txBody>
      </p:sp>
      <p:sp>
        <p:nvSpPr>
          <p:cNvPr id="3" name="Subtitle 2"/>
          <p:cNvSpPr>
            <a:spLocks noGrp="1"/>
          </p:cNvSpPr>
          <p:nvPr>
            <p:ph type="subTitle" idx="1"/>
          </p:nvPr>
        </p:nvSpPr>
        <p:spPr/>
        <p:txBody>
          <a:bodyPr/>
          <a:lstStyle/>
          <a:p>
            <a:endParaRPr lang="en-GB" dirty="0"/>
          </a:p>
        </p:txBody>
      </p:sp>
    </p:spTree>
    <p:extLst>
      <p:ext uri="{BB962C8B-B14F-4D97-AF65-F5344CB8AC3E}">
        <p14:creationId xmlns:p14="http://schemas.microsoft.com/office/powerpoint/2010/main" val="3855331206"/>
      </p:ext>
    </p:extLst>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endParaRPr lang="en-GB"/>
          </a:p>
        </p:txBody>
      </p:sp>
      <p:sp>
        <p:nvSpPr>
          <p:cNvPr id="8" name="Content Placeholder 7"/>
          <p:cNvSpPr>
            <a:spLocks noGrp="1"/>
          </p:cNvSpPr>
          <p:nvPr>
            <p:ph idx="1"/>
          </p:nvPr>
        </p:nvSpPr>
        <p:spPr>
          <a:xfrm>
            <a:off x="696719" y="435150"/>
            <a:ext cx="7883434" cy="6018662"/>
          </a:xfrm>
        </p:spPr>
        <p:txBody>
          <a:bodyPr>
            <a:normAutofit/>
          </a:bodyPr>
          <a:lstStyle/>
          <a:p>
            <a:pPr marL="0" indent="0">
              <a:buNone/>
            </a:pPr>
            <a:r>
              <a:rPr lang="en-GB" sz="2000" b="1" u="sng" dirty="0">
                <a:solidFill>
                  <a:schemeClr val="accent2"/>
                </a:solidFill>
              </a:rPr>
              <a:t>Exercise 1. Mia also went to Singapore and Dubai. Listen and</a:t>
            </a:r>
          </a:p>
          <a:p>
            <a:pPr marL="0" indent="0">
              <a:buNone/>
            </a:pPr>
            <a:r>
              <a:rPr lang="en-GB" sz="2000" b="1" u="sng" dirty="0">
                <a:solidFill>
                  <a:schemeClr val="accent2"/>
                </a:solidFill>
              </a:rPr>
              <a:t>complete some of the things she says</a:t>
            </a:r>
            <a:r>
              <a:rPr lang="en-GB" sz="2000" b="1" u="sng" dirty="0" smtClean="0">
                <a:solidFill>
                  <a:schemeClr val="accent2"/>
                </a:solidFill>
              </a:rPr>
              <a:t>.</a:t>
            </a:r>
            <a:endParaRPr lang="en-GB" sz="2000" b="1" u="sng" dirty="0">
              <a:solidFill>
                <a:schemeClr val="accent2"/>
              </a:solidFill>
            </a:endParaRPr>
          </a:p>
          <a:p>
            <a:pPr marL="0" indent="0">
              <a:buNone/>
            </a:pPr>
            <a:endParaRPr lang="en-GB" b="1" i="1" dirty="0" smtClean="0"/>
          </a:p>
          <a:p>
            <a:pPr>
              <a:buFont typeface="Wingdings" panose="05000000000000000000" pitchFamily="2" charset="2"/>
              <a:buChar char="q"/>
            </a:pPr>
            <a:r>
              <a:rPr lang="en-GB" b="1" i="1" dirty="0" smtClean="0"/>
              <a:t> </a:t>
            </a:r>
            <a:r>
              <a:rPr lang="en-GB" sz="1900" b="1" i="1" dirty="0" smtClean="0"/>
              <a:t>THE </a:t>
            </a:r>
            <a:r>
              <a:rPr lang="en-GB" sz="1900" b="1" i="1" dirty="0"/>
              <a:t>CITY </a:t>
            </a:r>
            <a:r>
              <a:rPr lang="en-GB" sz="1900" dirty="0"/>
              <a:t>Singapore is older than Shanghai, but </a:t>
            </a:r>
            <a:r>
              <a:rPr lang="en-GB" sz="1900" dirty="0" smtClean="0"/>
              <a:t>it's _______ smaller</a:t>
            </a:r>
            <a:r>
              <a:rPr lang="en-GB" sz="1900" dirty="0"/>
              <a:t>. Shanghai is </a:t>
            </a:r>
            <a:r>
              <a:rPr lang="en-GB" sz="1900" dirty="0" smtClean="0"/>
              <a:t>_______ </a:t>
            </a:r>
            <a:r>
              <a:rPr lang="en-GB" sz="1900" dirty="0"/>
              <a:t>bigger </a:t>
            </a:r>
            <a:r>
              <a:rPr lang="en-GB" sz="1900" dirty="0" smtClean="0"/>
              <a:t>than Singapore </a:t>
            </a:r>
            <a:r>
              <a:rPr lang="en-GB" sz="1900" dirty="0"/>
              <a:t>and </a:t>
            </a:r>
            <a:r>
              <a:rPr lang="en-GB" sz="1900" dirty="0" smtClean="0"/>
              <a:t>______ </a:t>
            </a:r>
            <a:r>
              <a:rPr lang="en-GB" sz="1900" dirty="0"/>
              <a:t>noisier too.</a:t>
            </a:r>
          </a:p>
          <a:p>
            <a:pPr>
              <a:buFont typeface="Wingdings" panose="05000000000000000000" pitchFamily="2" charset="2"/>
              <a:buChar char="q"/>
            </a:pPr>
            <a:r>
              <a:rPr lang="en-GB" sz="1900" b="1" i="1" dirty="0"/>
              <a:t>BUSINESS</a:t>
            </a:r>
            <a:r>
              <a:rPr lang="en-GB" sz="1900" dirty="0"/>
              <a:t> They're both top financial centres, </a:t>
            </a:r>
            <a:r>
              <a:rPr lang="en-GB" sz="1900" dirty="0" smtClean="0"/>
              <a:t>but Singapore </a:t>
            </a:r>
            <a:r>
              <a:rPr lang="en-GB" sz="1900" dirty="0"/>
              <a:t>is </a:t>
            </a:r>
            <a:r>
              <a:rPr lang="en-GB" sz="1900" dirty="0" smtClean="0"/>
              <a:t>______ </a:t>
            </a:r>
            <a:r>
              <a:rPr lang="en-GB" sz="1900" dirty="0"/>
              <a:t>important. It's better for investment.</a:t>
            </a:r>
          </a:p>
          <a:p>
            <a:pPr>
              <a:buFont typeface="Wingdings" panose="05000000000000000000" pitchFamily="2" charset="2"/>
              <a:buChar char="q"/>
            </a:pPr>
            <a:r>
              <a:rPr lang="en-GB" sz="1900" b="1" i="1" dirty="0"/>
              <a:t>BUILDINGS AND PEOPLE </a:t>
            </a:r>
            <a:r>
              <a:rPr lang="en-GB" sz="1900" dirty="0"/>
              <a:t>Shanghai is more </a:t>
            </a:r>
            <a:r>
              <a:rPr lang="en-GB" sz="1900" dirty="0" smtClean="0"/>
              <a:t>_________ than </a:t>
            </a:r>
            <a:r>
              <a:rPr lang="en-GB" sz="1900" dirty="0"/>
              <a:t>Singapore, but it isn't as cosmopolitan. </a:t>
            </a:r>
            <a:r>
              <a:rPr lang="en-GB" sz="1900" dirty="0" smtClean="0"/>
              <a:t>Dubai is _____ newest and __________ city, and it’s the most _________. </a:t>
            </a:r>
          </a:p>
          <a:p>
            <a:pPr>
              <a:buFont typeface="Wingdings" panose="05000000000000000000" pitchFamily="2" charset="2"/>
              <a:buChar char="q"/>
            </a:pPr>
            <a:r>
              <a:rPr lang="en-GB" sz="1900" b="1" i="1" dirty="0" smtClean="0"/>
              <a:t>CLIMATE</a:t>
            </a:r>
            <a:r>
              <a:rPr lang="en-GB" sz="1900" dirty="0" smtClean="0"/>
              <a:t> </a:t>
            </a:r>
            <a:r>
              <a:rPr lang="en-GB" sz="1900" dirty="0"/>
              <a:t>Singapore is </a:t>
            </a:r>
            <a:r>
              <a:rPr lang="en-GB" sz="1900" dirty="0" smtClean="0"/>
              <a:t>______________than Shanghai. But </a:t>
            </a:r>
            <a:r>
              <a:rPr lang="en-GB" sz="1900" dirty="0"/>
              <a:t>it isn't </a:t>
            </a:r>
            <a:r>
              <a:rPr lang="en-GB" sz="1900" dirty="0" smtClean="0"/>
              <a:t>_____ hot ______ Dubai. Dubai is the _________ </a:t>
            </a:r>
            <a:r>
              <a:rPr lang="en-GB" sz="1900" dirty="0"/>
              <a:t>place. Singapore </a:t>
            </a:r>
            <a:r>
              <a:rPr lang="en-GB" sz="1900" dirty="0" smtClean="0"/>
              <a:t>is very humid, so it’s _________ than Shanghai. But Dubai is the ______ . It </a:t>
            </a:r>
            <a:r>
              <a:rPr lang="en-GB" sz="1900" dirty="0"/>
              <a:t>only rains for a few days a year.</a:t>
            </a:r>
          </a:p>
          <a:p>
            <a:pPr>
              <a:buFont typeface="Wingdings" panose="05000000000000000000" pitchFamily="2" charset="2"/>
              <a:buChar char="q"/>
            </a:pPr>
            <a:r>
              <a:rPr lang="en-GB" sz="1900" b="1" i="1" dirty="0" smtClean="0"/>
              <a:t>WHICH </a:t>
            </a:r>
            <a:r>
              <a:rPr lang="en-GB" sz="1900" b="1" i="1" dirty="0"/>
              <a:t>IS BEST? </a:t>
            </a:r>
            <a:r>
              <a:rPr lang="en-GB" sz="1900" dirty="0"/>
              <a:t>For me Shanghai is </a:t>
            </a:r>
            <a:r>
              <a:rPr lang="en-GB" sz="1900" dirty="0" smtClean="0"/>
              <a:t>the ______ because </a:t>
            </a:r>
            <a:r>
              <a:rPr lang="en-GB" sz="1900" dirty="0"/>
              <a:t>it's the </a:t>
            </a:r>
            <a:r>
              <a:rPr lang="en-GB" sz="1900" dirty="0" smtClean="0"/>
              <a:t>______ </a:t>
            </a:r>
            <a:r>
              <a:rPr lang="en-GB" sz="1900" dirty="0"/>
              <a:t>and the </a:t>
            </a:r>
            <a:r>
              <a:rPr lang="en-GB" sz="1900" dirty="0" smtClean="0"/>
              <a:t>______ </a:t>
            </a:r>
            <a:r>
              <a:rPr lang="en-GB" sz="1900" dirty="0"/>
              <a:t>exciting.</a:t>
            </a:r>
          </a:p>
          <a:p>
            <a:pPr marL="0" indent="0">
              <a:buNone/>
            </a:pPr>
            <a:endParaRPr lang="en-GB" sz="2000" dirty="0"/>
          </a:p>
        </p:txBody>
      </p:sp>
      <p:sp>
        <p:nvSpPr>
          <p:cNvPr id="9" name="Text Placeholder 8"/>
          <p:cNvSpPr>
            <a:spLocks noGrp="1"/>
          </p:cNvSpPr>
          <p:nvPr>
            <p:ph type="body" sz="half" idx="2"/>
          </p:nvPr>
        </p:nvSpPr>
        <p:spPr>
          <a:xfrm>
            <a:off x="9296400" y="2286000"/>
            <a:ext cx="2430780" cy="3505200"/>
          </a:xfrm>
        </p:spPr>
        <p:txBody>
          <a:bodyPr/>
          <a:lstStyle/>
          <a:p>
            <a:endParaRPr lang="en-GB" dirty="0"/>
          </a:p>
        </p:txBody>
      </p:sp>
      <p:sp>
        <p:nvSpPr>
          <p:cNvPr id="12" name="TextBox 11"/>
          <p:cNvSpPr txBox="1"/>
          <p:nvPr/>
        </p:nvSpPr>
        <p:spPr>
          <a:xfrm>
            <a:off x="6864824" y="1624084"/>
            <a:ext cx="1187355" cy="384721"/>
          </a:xfrm>
          <a:prstGeom prst="rect">
            <a:avLst/>
          </a:prstGeom>
          <a:noFill/>
        </p:spPr>
        <p:txBody>
          <a:bodyPr wrap="square" rtlCol="0">
            <a:spAutoFit/>
          </a:bodyPr>
          <a:lstStyle/>
          <a:p>
            <a:r>
              <a:rPr lang="en-GB" sz="1900" dirty="0" smtClean="0"/>
              <a:t> </a:t>
            </a:r>
            <a:r>
              <a:rPr lang="en-GB" sz="1900" dirty="0" smtClean="0">
                <a:solidFill>
                  <a:srgbClr val="FF0000"/>
                </a:solidFill>
              </a:rPr>
              <a:t>a lot</a:t>
            </a:r>
            <a:endParaRPr lang="en-GB" sz="1900" dirty="0">
              <a:solidFill>
                <a:srgbClr val="FF0000"/>
              </a:solidFill>
            </a:endParaRPr>
          </a:p>
        </p:txBody>
      </p:sp>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108129" y="321179"/>
            <a:ext cx="2807319" cy="1981165"/>
          </a:xfrm>
          <a:prstGeom prst="rect">
            <a:avLst/>
          </a:prstGeom>
        </p:spPr>
      </p:pic>
      <p:pic>
        <p:nvPicPr>
          <p:cNvPr id="3" name="Picture 2"/>
          <p:cNvPicPr>
            <a:picLocks noChangeAspect="1"/>
          </p:cNvPicPr>
          <p:nvPr/>
        </p:nvPicPr>
        <p:blipFill rotWithShape="1">
          <a:blip r:embed="rId5" cstate="print">
            <a:extLst>
              <a:ext uri="{28A0092B-C50C-407E-A947-70E740481C1C}">
                <a14:useLocalDpi xmlns:a14="http://schemas.microsoft.com/office/drawing/2010/main" val="0"/>
              </a:ext>
            </a:extLst>
          </a:blip>
          <a:srcRect l="15037" r="17113"/>
          <a:stretch/>
        </p:blipFill>
        <p:spPr>
          <a:xfrm>
            <a:off x="9108130" y="2318688"/>
            <a:ext cx="2807319" cy="2147309"/>
          </a:xfrm>
          <a:prstGeom prst="rect">
            <a:avLst/>
          </a:prstGeom>
        </p:spPr>
      </p:pic>
      <p:pic>
        <p:nvPicPr>
          <p:cNvPr id="4" name="Picture 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108128" y="4482341"/>
            <a:ext cx="2807319" cy="2003042"/>
          </a:xfrm>
          <a:prstGeom prst="rect">
            <a:avLst/>
          </a:prstGeom>
        </p:spPr>
      </p:pic>
      <p:sp>
        <p:nvSpPr>
          <p:cNvPr id="5" name="TextBox 4"/>
          <p:cNvSpPr txBox="1"/>
          <p:nvPr/>
        </p:nvSpPr>
        <p:spPr>
          <a:xfrm>
            <a:off x="3304902" y="1942085"/>
            <a:ext cx="1175657" cy="369332"/>
          </a:xfrm>
          <a:prstGeom prst="rect">
            <a:avLst/>
          </a:prstGeom>
          <a:noFill/>
        </p:spPr>
        <p:txBody>
          <a:bodyPr wrap="square" rtlCol="0">
            <a:spAutoFit/>
          </a:bodyPr>
          <a:lstStyle/>
          <a:p>
            <a:r>
              <a:rPr lang="en-GB" dirty="0" smtClean="0">
                <a:solidFill>
                  <a:srgbClr val="FF0000"/>
                </a:solidFill>
              </a:rPr>
              <a:t>much</a:t>
            </a:r>
            <a:endParaRPr lang="en-GB" dirty="0">
              <a:solidFill>
                <a:srgbClr val="FF0000"/>
              </a:solidFill>
            </a:endParaRPr>
          </a:p>
        </p:txBody>
      </p:sp>
      <p:sp>
        <p:nvSpPr>
          <p:cNvPr id="6" name="TextBox 5"/>
          <p:cNvSpPr txBox="1"/>
          <p:nvPr/>
        </p:nvSpPr>
        <p:spPr>
          <a:xfrm>
            <a:off x="7383932" y="1942085"/>
            <a:ext cx="1032590" cy="369332"/>
          </a:xfrm>
          <a:prstGeom prst="rect">
            <a:avLst/>
          </a:prstGeom>
          <a:noFill/>
        </p:spPr>
        <p:txBody>
          <a:bodyPr wrap="square" rtlCol="0">
            <a:spAutoFit/>
          </a:bodyPr>
          <a:lstStyle/>
          <a:p>
            <a:r>
              <a:rPr lang="en-GB" dirty="0" smtClean="0">
                <a:solidFill>
                  <a:srgbClr val="FF0000"/>
                </a:solidFill>
              </a:rPr>
              <a:t>much</a:t>
            </a:r>
            <a:endParaRPr lang="en-GB" dirty="0">
              <a:solidFill>
                <a:srgbClr val="FF0000"/>
              </a:solidFill>
            </a:endParaRPr>
          </a:p>
        </p:txBody>
      </p:sp>
      <p:sp>
        <p:nvSpPr>
          <p:cNvPr id="10" name="TextBox 9"/>
          <p:cNvSpPr txBox="1"/>
          <p:nvPr/>
        </p:nvSpPr>
        <p:spPr>
          <a:xfrm>
            <a:off x="909946" y="2913017"/>
            <a:ext cx="953588" cy="378823"/>
          </a:xfrm>
          <a:prstGeom prst="rect">
            <a:avLst/>
          </a:prstGeom>
          <a:noFill/>
        </p:spPr>
        <p:txBody>
          <a:bodyPr wrap="square" rtlCol="0">
            <a:spAutoFit/>
          </a:bodyPr>
          <a:lstStyle/>
          <a:p>
            <a:r>
              <a:rPr lang="en-GB" dirty="0"/>
              <a:t> </a:t>
            </a:r>
            <a:r>
              <a:rPr lang="en-GB" dirty="0" smtClean="0">
                <a:solidFill>
                  <a:srgbClr val="FF0000"/>
                </a:solidFill>
              </a:rPr>
              <a:t>more</a:t>
            </a:r>
            <a:endParaRPr lang="en-GB" dirty="0">
              <a:solidFill>
                <a:srgbClr val="FF0000"/>
              </a:solidFill>
            </a:endParaRPr>
          </a:p>
        </p:txBody>
      </p:sp>
      <p:sp>
        <p:nvSpPr>
          <p:cNvPr id="11" name="TextBox 10"/>
          <p:cNvSpPr txBox="1"/>
          <p:nvPr/>
        </p:nvSpPr>
        <p:spPr>
          <a:xfrm>
            <a:off x="5826702" y="3319893"/>
            <a:ext cx="1071154" cy="369332"/>
          </a:xfrm>
          <a:prstGeom prst="rect">
            <a:avLst/>
          </a:prstGeom>
          <a:noFill/>
        </p:spPr>
        <p:txBody>
          <a:bodyPr wrap="square" rtlCol="0">
            <a:spAutoFit/>
          </a:bodyPr>
          <a:lstStyle/>
          <a:p>
            <a:r>
              <a:rPr lang="en-GB" dirty="0" smtClean="0">
                <a:solidFill>
                  <a:srgbClr val="FF0000"/>
                </a:solidFill>
              </a:rPr>
              <a:t>modern</a:t>
            </a:r>
            <a:endParaRPr lang="en-GB" dirty="0">
              <a:solidFill>
                <a:srgbClr val="FF0000"/>
              </a:solidFill>
            </a:endParaRPr>
          </a:p>
        </p:txBody>
      </p:sp>
      <p:sp>
        <p:nvSpPr>
          <p:cNvPr id="13" name="TextBox 12"/>
          <p:cNvSpPr txBox="1"/>
          <p:nvPr/>
        </p:nvSpPr>
        <p:spPr>
          <a:xfrm>
            <a:off x="6492141" y="3622505"/>
            <a:ext cx="983132" cy="378823"/>
          </a:xfrm>
          <a:prstGeom prst="rect">
            <a:avLst/>
          </a:prstGeom>
          <a:noFill/>
        </p:spPr>
        <p:txBody>
          <a:bodyPr wrap="square" rtlCol="0">
            <a:spAutoFit/>
          </a:bodyPr>
          <a:lstStyle/>
          <a:p>
            <a:r>
              <a:rPr lang="en-GB" dirty="0" smtClean="0">
                <a:solidFill>
                  <a:srgbClr val="FF0000"/>
                </a:solidFill>
              </a:rPr>
              <a:t>the</a:t>
            </a:r>
            <a:endParaRPr lang="en-GB" dirty="0">
              <a:solidFill>
                <a:srgbClr val="FF0000"/>
              </a:solidFill>
            </a:endParaRPr>
          </a:p>
        </p:txBody>
      </p:sp>
      <p:sp>
        <p:nvSpPr>
          <p:cNvPr id="29" name="TextBox 28"/>
          <p:cNvSpPr txBox="1"/>
          <p:nvPr/>
        </p:nvSpPr>
        <p:spPr>
          <a:xfrm>
            <a:off x="1528355" y="3904491"/>
            <a:ext cx="1513636" cy="369332"/>
          </a:xfrm>
          <a:prstGeom prst="rect">
            <a:avLst/>
          </a:prstGeom>
          <a:noFill/>
        </p:spPr>
        <p:txBody>
          <a:bodyPr wrap="square" rtlCol="0">
            <a:spAutoFit/>
          </a:bodyPr>
          <a:lstStyle/>
          <a:p>
            <a:r>
              <a:rPr lang="en-GB" dirty="0" smtClean="0">
                <a:solidFill>
                  <a:srgbClr val="FF0000"/>
                </a:solidFill>
              </a:rPr>
              <a:t>youngest</a:t>
            </a:r>
            <a:endParaRPr lang="en-GB" dirty="0">
              <a:solidFill>
                <a:srgbClr val="FF0000"/>
              </a:solidFill>
            </a:endParaRPr>
          </a:p>
        </p:txBody>
      </p:sp>
      <p:sp>
        <p:nvSpPr>
          <p:cNvPr id="30" name="TextBox 29"/>
          <p:cNvSpPr txBox="1"/>
          <p:nvPr/>
        </p:nvSpPr>
        <p:spPr>
          <a:xfrm>
            <a:off x="5398180" y="3904491"/>
            <a:ext cx="1466644" cy="369332"/>
          </a:xfrm>
          <a:prstGeom prst="rect">
            <a:avLst/>
          </a:prstGeom>
          <a:noFill/>
        </p:spPr>
        <p:txBody>
          <a:bodyPr wrap="square" rtlCol="0">
            <a:spAutoFit/>
          </a:bodyPr>
          <a:lstStyle/>
          <a:p>
            <a:r>
              <a:rPr lang="en-GB" dirty="0" smtClean="0">
                <a:solidFill>
                  <a:srgbClr val="FF0000"/>
                </a:solidFill>
              </a:rPr>
              <a:t>modern</a:t>
            </a:r>
            <a:endParaRPr lang="en-GB" dirty="0">
              <a:solidFill>
                <a:srgbClr val="FF0000"/>
              </a:solidFill>
            </a:endParaRPr>
          </a:p>
        </p:txBody>
      </p:sp>
      <p:sp>
        <p:nvSpPr>
          <p:cNvPr id="32" name="TextBox 31"/>
          <p:cNvSpPr txBox="1"/>
          <p:nvPr/>
        </p:nvSpPr>
        <p:spPr>
          <a:xfrm>
            <a:off x="3627804" y="4304042"/>
            <a:ext cx="1705510" cy="369332"/>
          </a:xfrm>
          <a:prstGeom prst="rect">
            <a:avLst/>
          </a:prstGeom>
          <a:noFill/>
        </p:spPr>
        <p:txBody>
          <a:bodyPr wrap="square" rtlCol="0">
            <a:spAutoFit/>
          </a:bodyPr>
          <a:lstStyle/>
          <a:p>
            <a:r>
              <a:rPr lang="en-GB" dirty="0"/>
              <a:t> </a:t>
            </a:r>
            <a:r>
              <a:rPr lang="en-GB" dirty="0" smtClean="0">
                <a:solidFill>
                  <a:srgbClr val="FF0000"/>
                </a:solidFill>
              </a:rPr>
              <a:t>a lot hotter</a:t>
            </a:r>
            <a:endParaRPr lang="en-GB" dirty="0">
              <a:solidFill>
                <a:srgbClr val="FF0000"/>
              </a:solidFill>
            </a:endParaRPr>
          </a:p>
        </p:txBody>
      </p:sp>
      <p:sp>
        <p:nvSpPr>
          <p:cNvPr id="33" name="TextBox 32"/>
          <p:cNvSpPr txBox="1"/>
          <p:nvPr/>
        </p:nvSpPr>
        <p:spPr>
          <a:xfrm>
            <a:off x="1039405" y="4590894"/>
            <a:ext cx="837512" cy="369332"/>
          </a:xfrm>
          <a:prstGeom prst="rect">
            <a:avLst/>
          </a:prstGeom>
          <a:noFill/>
        </p:spPr>
        <p:txBody>
          <a:bodyPr wrap="square" rtlCol="0">
            <a:spAutoFit/>
          </a:bodyPr>
          <a:lstStyle/>
          <a:p>
            <a:r>
              <a:rPr lang="en-GB" dirty="0" smtClean="0">
                <a:solidFill>
                  <a:srgbClr val="FF0000"/>
                </a:solidFill>
              </a:rPr>
              <a:t>as</a:t>
            </a:r>
            <a:endParaRPr lang="en-GB" dirty="0">
              <a:solidFill>
                <a:srgbClr val="FF0000"/>
              </a:solidFill>
            </a:endParaRPr>
          </a:p>
        </p:txBody>
      </p:sp>
      <p:sp>
        <p:nvSpPr>
          <p:cNvPr id="34" name="TextBox 33"/>
          <p:cNvSpPr txBox="1"/>
          <p:nvPr/>
        </p:nvSpPr>
        <p:spPr>
          <a:xfrm>
            <a:off x="2240500" y="4590998"/>
            <a:ext cx="682481" cy="369332"/>
          </a:xfrm>
          <a:prstGeom prst="rect">
            <a:avLst/>
          </a:prstGeom>
          <a:noFill/>
        </p:spPr>
        <p:txBody>
          <a:bodyPr wrap="square" rtlCol="0">
            <a:spAutoFit/>
          </a:bodyPr>
          <a:lstStyle/>
          <a:p>
            <a:r>
              <a:rPr lang="en-GB" dirty="0" smtClean="0">
                <a:solidFill>
                  <a:srgbClr val="FF0000"/>
                </a:solidFill>
              </a:rPr>
              <a:t>as</a:t>
            </a:r>
            <a:endParaRPr lang="en-GB" dirty="0">
              <a:solidFill>
                <a:srgbClr val="FF0000"/>
              </a:solidFill>
            </a:endParaRPr>
          </a:p>
        </p:txBody>
      </p:sp>
      <p:sp>
        <p:nvSpPr>
          <p:cNvPr id="35" name="TextBox 34"/>
          <p:cNvSpPr txBox="1"/>
          <p:nvPr/>
        </p:nvSpPr>
        <p:spPr>
          <a:xfrm>
            <a:off x="5309465" y="4590894"/>
            <a:ext cx="1457343" cy="369332"/>
          </a:xfrm>
          <a:prstGeom prst="rect">
            <a:avLst/>
          </a:prstGeom>
          <a:noFill/>
        </p:spPr>
        <p:txBody>
          <a:bodyPr wrap="square" rtlCol="0">
            <a:spAutoFit/>
          </a:bodyPr>
          <a:lstStyle/>
          <a:p>
            <a:r>
              <a:rPr lang="en-GB" dirty="0" smtClean="0">
                <a:solidFill>
                  <a:srgbClr val="FF0000"/>
                </a:solidFill>
              </a:rPr>
              <a:t>hottest</a:t>
            </a:r>
            <a:endParaRPr lang="en-GB" dirty="0">
              <a:solidFill>
                <a:srgbClr val="FF0000"/>
              </a:solidFill>
            </a:endParaRPr>
          </a:p>
        </p:txBody>
      </p:sp>
      <p:sp>
        <p:nvSpPr>
          <p:cNvPr id="36" name="TextBox 35"/>
          <p:cNvSpPr txBox="1"/>
          <p:nvPr/>
        </p:nvSpPr>
        <p:spPr>
          <a:xfrm>
            <a:off x="3415644" y="4865994"/>
            <a:ext cx="1354925" cy="369332"/>
          </a:xfrm>
          <a:prstGeom prst="rect">
            <a:avLst/>
          </a:prstGeom>
          <a:noFill/>
        </p:spPr>
        <p:txBody>
          <a:bodyPr wrap="square" rtlCol="0">
            <a:spAutoFit/>
          </a:bodyPr>
          <a:lstStyle/>
          <a:p>
            <a:r>
              <a:rPr lang="en-GB" dirty="0" smtClean="0">
                <a:solidFill>
                  <a:srgbClr val="FF0000"/>
                </a:solidFill>
              </a:rPr>
              <a:t>wetter</a:t>
            </a:r>
            <a:endParaRPr lang="en-GB" dirty="0">
              <a:solidFill>
                <a:srgbClr val="FF0000"/>
              </a:solidFill>
            </a:endParaRPr>
          </a:p>
        </p:txBody>
      </p:sp>
      <p:sp>
        <p:nvSpPr>
          <p:cNvPr id="37" name="TextBox 36"/>
          <p:cNvSpPr txBox="1"/>
          <p:nvPr/>
        </p:nvSpPr>
        <p:spPr>
          <a:xfrm>
            <a:off x="889357" y="5165572"/>
            <a:ext cx="943172" cy="369332"/>
          </a:xfrm>
          <a:prstGeom prst="rect">
            <a:avLst/>
          </a:prstGeom>
          <a:noFill/>
        </p:spPr>
        <p:txBody>
          <a:bodyPr wrap="square" rtlCol="0">
            <a:spAutoFit/>
          </a:bodyPr>
          <a:lstStyle/>
          <a:p>
            <a:r>
              <a:rPr lang="en-GB" dirty="0" smtClean="0">
                <a:solidFill>
                  <a:srgbClr val="FF0000"/>
                </a:solidFill>
              </a:rPr>
              <a:t>driest</a:t>
            </a:r>
            <a:endParaRPr lang="en-GB" dirty="0">
              <a:solidFill>
                <a:srgbClr val="FF0000"/>
              </a:solidFill>
            </a:endParaRPr>
          </a:p>
        </p:txBody>
      </p:sp>
      <p:sp>
        <p:nvSpPr>
          <p:cNvPr id="38" name="TextBox 37"/>
          <p:cNvSpPr txBox="1"/>
          <p:nvPr/>
        </p:nvSpPr>
        <p:spPr>
          <a:xfrm>
            <a:off x="5550409" y="5567154"/>
            <a:ext cx="1229462" cy="369332"/>
          </a:xfrm>
          <a:prstGeom prst="rect">
            <a:avLst/>
          </a:prstGeom>
          <a:noFill/>
        </p:spPr>
        <p:txBody>
          <a:bodyPr wrap="square" rtlCol="0">
            <a:spAutoFit/>
          </a:bodyPr>
          <a:lstStyle/>
          <a:p>
            <a:r>
              <a:rPr lang="en-GB" dirty="0" smtClean="0">
                <a:solidFill>
                  <a:srgbClr val="FF0000"/>
                </a:solidFill>
              </a:rPr>
              <a:t>best</a:t>
            </a:r>
            <a:endParaRPr lang="en-GB" dirty="0">
              <a:solidFill>
                <a:srgbClr val="FF0000"/>
              </a:solidFill>
            </a:endParaRPr>
          </a:p>
        </p:txBody>
      </p:sp>
      <p:sp>
        <p:nvSpPr>
          <p:cNvPr id="39" name="TextBox 38"/>
          <p:cNvSpPr txBox="1"/>
          <p:nvPr/>
        </p:nvSpPr>
        <p:spPr>
          <a:xfrm>
            <a:off x="868130" y="5860848"/>
            <a:ext cx="1372370" cy="369332"/>
          </a:xfrm>
          <a:prstGeom prst="rect">
            <a:avLst/>
          </a:prstGeom>
          <a:noFill/>
        </p:spPr>
        <p:txBody>
          <a:bodyPr wrap="square" rtlCol="0">
            <a:spAutoFit/>
          </a:bodyPr>
          <a:lstStyle/>
          <a:p>
            <a:r>
              <a:rPr lang="en-GB" dirty="0" smtClean="0">
                <a:solidFill>
                  <a:srgbClr val="FF0000"/>
                </a:solidFill>
              </a:rPr>
              <a:t>busiest</a:t>
            </a:r>
            <a:endParaRPr lang="en-GB" dirty="0">
              <a:solidFill>
                <a:srgbClr val="FF0000"/>
              </a:solidFill>
            </a:endParaRPr>
          </a:p>
        </p:txBody>
      </p:sp>
      <p:sp>
        <p:nvSpPr>
          <p:cNvPr id="40" name="TextBox 39"/>
          <p:cNvSpPr txBox="1"/>
          <p:nvPr/>
        </p:nvSpPr>
        <p:spPr>
          <a:xfrm>
            <a:off x="2801711" y="5860848"/>
            <a:ext cx="1058092" cy="369332"/>
          </a:xfrm>
          <a:prstGeom prst="rect">
            <a:avLst/>
          </a:prstGeom>
          <a:noFill/>
        </p:spPr>
        <p:txBody>
          <a:bodyPr wrap="square" rtlCol="0">
            <a:spAutoFit/>
          </a:bodyPr>
          <a:lstStyle/>
          <a:p>
            <a:r>
              <a:rPr lang="en-GB" dirty="0" smtClean="0">
                <a:solidFill>
                  <a:srgbClr val="FF0000"/>
                </a:solidFill>
              </a:rPr>
              <a:t>most</a:t>
            </a:r>
            <a:endParaRPr lang="en-GB" dirty="0">
              <a:solidFill>
                <a:srgbClr val="FF0000"/>
              </a:solidFill>
            </a:endParaRPr>
          </a:p>
        </p:txBody>
      </p:sp>
      <p:pic>
        <p:nvPicPr>
          <p:cNvPr id="14" name="hw4e_p_int_sbu06-04">
            <a:hlinkClick r:id="" action="ppaction://media"/>
          </p:cNvPr>
          <p:cNvPicPr>
            <a:picLocks noChangeAspect="1"/>
          </p:cNvPicPr>
          <p:nvPr>
            <a:audioFile r:link="rId1"/>
            <p:extLst>
              <p:ext uri="{DAA4B4D4-6D71-4841-9C94-3DE7FCFB9230}">
                <p14:media xmlns:p14="http://schemas.microsoft.com/office/powerpoint/2010/main" r:embed="rId2">
                  <p14:trim st="2464" end="2445"/>
                </p14:media>
              </p:ext>
            </p:extLst>
          </p:nvPr>
        </p:nvPicPr>
        <p:blipFill>
          <a:blip r:embed="rId7"/>
          <a:stretch>
            <a:fillRect/>
          </a:stretch>
        </p:blipFill>
        <p:spPr>
          <a:xfrm>
            <a:off x="5521902" y="791824"/>
            <a:ext cx="609600" cy="697342"/>
          </a:xfrm>
          <a:prstGeom prst="rect">
            <a:avLst/>
          </a:prstGeom>
        </p:spPr>
      </p:pic>
    </p:spTree>
    <p:extLst>
      <p:ext uri="{BB962C8B-B14F-4D97-AF65-F5344CB8AC3E}">
        <p14:creationId xmlns:p14="http://schemas.microsoft.com/office/powerpoint/2010/main" val="13583844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fill="hold"/>
                                        <p:tgtEl>
                                          <p:spTgt spid="11"/>
                                        </p:tgtEl>
                                        <p:attrNameLst>
                                          <p:attrName>ppt_x</p:attrName>
                                        </p:attrNameLst>
                                      </p:cBhvr>
                                      <p:tavLst>
                                        <p:tav tm="0">
                                          <p:val>
                                            <p:strVal val="#ppt_x"/>
                                          </p:val>
                                        </p:tav>
                                        <p:tav tm="100000">
                                          <p:val>
                                            <p:strVal val="#ppt_x"/>
                                          </p:val>
                                        </p:tav>
                                      </p:tavLst>
                                    </p:anim>
                                    <p:anim calcmode="lin" valueType="num">
                                      <p:cBhvr additive="base">
                                        <p:cTn id="3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additive="base">
                                        <p:cTn id="37" dur="500" fill="hold"/>
                                        <p:tgtEl>
                                          <p:spTgt spid="13"/>
                                        </p:tgtEl>
                                        <p:attrNameLst>
                                          <p:attrName>ppt_x</p:attrName>
                                        </p:attrNameLst>
                                      </p:cBhvr>
                                      <p:tavLst>
                                        <p:tav tm="0">
                                          <p:val>
                                            <p:strVal val="#ppt_x"/>
                                          </p:val>
                                        </p:tav>
                                        <p:tav tm="100000">
                                          <p:val>
                                            <p:strVal val="#ppt_x"/>
                                          </p:val>
                                        </p:tav>
                                      </p:tavLst>
                                    </p:anim>
                                    <p:anim calcmode="lin" valueType="num">
                                      <p:cBhvr additive="base">
                                        <p:cTn id="3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29"/>
                                        </p:tgtEl>
                                        <p:attrNameLst>
                                          <p:attrName>style.visibility</p:attrName>
                                        </p:attrNameLst>
                                      </p:cBhvr>
                                      <p:to>
                                        <p:strVal val="visible"/>
                                      </p:to>
                                    </p:set>
                                    <p:anim calcmode="lin" valueType="num">
                                      <p:cBhvr additive="base">
                                        <p:cTn id="43" dur="500" fill="hold"/>
                                        <p:tgtEl>
                                          <p:spTgt spid="29"/>
                                        </p:tgtEl>
                                        <p:attrNameLst>
                                          <p:attrName>ppt_x</p:attrName>
                                        </p:attrNameLst>
                                      </p:cBhvr>
                                      <p:tavLst>
                                        <p:tav tm="0">
                                          <p:val>
                                            <p:strVal val="#ppt_x"/>
                                          </p:val>
                                        </p:tav>
                                        <p:tav tm="100000">
                                          <p:val>
                                            <p:strVal val="#ppt_x"/>
                                          </p:val>
                                        </p:tav>
                                      </p:tavLst>
                                    </p:anim>
                                    <p:anim calcmode="lin" valueType="num">
                                      <p:cBhvr additive="base">
                                        <p:cTn id="44"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30"/>
                                        </p:tgtEl>
                                        <p:attrNameLst>
                                          <p:attrName>style.visibility</p:attrName>
                                        </p:attrNameLst>
                                      </p:cBhvr>
                                      <p:to>
                                        <p:strVal val="visible"/>
                                      </p:to>
                                    </p:set>
                                    <p:anim calcmode="lin" valueType="num">
                                      <p:cBhvr additive="base">
                                        <p:cTn id="49" dur="500" fill="hold"/>
                                        <p:tgtEl>
                                          <p:spTgt spid="30"/>
                                        </p:tgtEl>
                                        <p:attrNameLst>
                                          <p:attrName>ppt_x</p:attrName>
                                        </p:attrNameLst>
                                      </p:cBhvr>
                                      <p:tavLst>
                                        <p:tav tm="0">
                                          <p:val>
                                            <p:strVal val="#ppt_x"/>
                                          </p:val>
                                        </p:tav>
                                        <p:tav tm="100000">
                                          <p:val>
                                            <p:strVal val="#ppt_x"/>
                                          </p:val>
                                        </p:tav>
                                      </p:tavLst>
                                    </p:anim>
                                    <p:anim calcmode="lin" valueType="num">
                                      <p:cBhvr additive="base">
                                        <p:cTn id="50"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32"/>
                                        </p:tgtEl>
                                        <p:attrNameLst>
                                          <p:attrName>style.visibility</p:attrName>
                                        </p:attrNameLst>
                                      </p:cBhvr>
                                      <p:to>
                                        <p:strVal val="visible"/>
                                      </p:to>
                                    </p:set>
                                    <p:anim calcmode="lin" valueType="num">
                                      <p:cBhvr additive="base">
                                        <p:cTn id="55" dur="500" fill="hold"/>
                                        <p:tgtEl>
                                          <p:spTgt spid="32"/>
                                        </p:tgtEl>
                                        <p:attrNameLst>
                                          <p:attrName>ppt_x</p:attrName>
                                        </p:attrNameLst>
                                      </p:cBhvr>
                                      <p:tavLst>
                                        <p:tav tm="0">
                                          <p:val>
                                            <p:strVal val="#ppt_x"/>
                                          </p:val>
                                        </p:tav>
                                        <p:tav tm="100000">
                                          <p:val>
                                            <p:strVal val="#ppt_x"/>
                                          </p:val>
                                        </p:tav>
                                      </p:tavLst>
                                    </p:anim>
                                    <p:anim calcmode="lin" valueType="num">
                                      <p:cBhvr additive="base">
                                        <p:cTn id="56"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33"/>
                                        </p:tgtEl>
                                        <p:attrNameLst>
                                          <p:attrName>style.visibility</p:attrName>
                                        </p:attrNameLst>
                                      </p:cBhvr>
                                      <p:to>
                                        <p:strVal val="visible"/>
                                      </p:to>
                                    </p:set>
                                    <p:anim calcmode="lin" valueType="num">
                                      <p:cBhvr additive="base">
                                        <p:cTn id="61" dur="500" fill="hold"/>
                                        <p:tgtEl>
                                          <p:spTgt spid="33"/>
                                        </p:tgtEl>
                                        <p:attrNameLst>
                                          <p:attrName>ppt_x</p:attrName>
                                        </p:attrNameLst>
                                      </p:cBhvr>
                                      <p:tavLst>
                                        <p:tav tm="0">
                                          <p:val>
                                            <p:strVal val="#ppt_x"/>
                                          </p:val>
                                        </p:tav>
                                        <p:tav tm="100000">
                                          <p:val>
                                            <p:strVal val="#ppt_x"/>
                                          </p:val>
                                        </p:tav>
                                      </p:tavLst>
                                    </p:anim>
                                    <p:anim calcmode="lin" valueType="num">
                                      <p:cBhvr additive="base">
                                        <p:cTn id="62"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34"/>
                                        </p:tgtEl>
                                        <p:attrNameLst>
                                          <p:attrName>style.visibility</p:attrName>
                                        </p:attrNameLst>
                                      </p:cBhvr>
                                      <p:to>
                                        <p:strVal val="visible"/>
                                      </p:to>
                                    </p:set>
                                    <p:anim calcmode="lin" valueType="num">
                                      <p:cBhvr additive="base">
                                        <p:cTn id="67" dur="500" fill="hold"/>
                                        <p:tgtEl>
                                          <p:spTgt spid="34"/>
                                        </p:tgtEl>
                                        <p:attrNameLst>
                                          <p:attrName>ppt_x</p:attrName>
                                        </p:attrNameLst>
                                      </p:cBhvr>
                                      <p:tavLst>
                                        <p:tav tm="0">
                                          <p:val>
                                            <p:strVal val="#ppt_x"/>
                                          </p:val>
                                        </p:tav>
                                        <p:tav tm="100000">
                                          <p:val>
                                            <p:strVal val="#ppt_x"/>
                                          </p:val>
                                        </p:tav>
                                      </p:tavLst>
                                    </p:anim>
                                    <p:anim calcmode="lin" valueType="num">
                                      <p:cBhvr additive="base">
                                        <p:cTn id="68"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grpId="0" nodeType="clickEffect">
                                  <p:stCondLst>
                                    <p:cond delay="0"/>
                                  </p:stCondLst>
                                  <p:childTnLst>
                                    <p:set>
                                      <p:cBhvr>
                                        <p:cTn id="72" dur="1" fill="hold">
                                          <p:stCondLst>
                                            <p:cond delay="0"/>
                                          </p:stCondLst>
                                        </p:cTn>
                                        <p:tgtEl>
                                          <p:spTgt spid="35"/>
                                        </p:tgtEl>
                                        <p:attrNameLst>
                                          <p:attrName>style.visibility</p:attrName>
                                        </p:attrNameLst>
                                      </p:cBhvr>
                                      <p:to>
                                        <p:strVal val="visible"/>
                                      </p:to>
                                    </p:set>
                                    <p:anim calcmode="lin" valueType="num">
                                      <p:cBhvr additive="base">
                                        <p:cTn id="73" dur="500" fill="hold"/>
                                        <p:tgtEl>
                                          <p:spTgt spid="35"/>
                                        </p:tgtEl>
                                        <p:attrNameLst>
                                          <p:attrName>ppt_x</p:attrName>
                                        </p:attrNameLst>
                                      </p:cBhvr>
                                      <p:tavLst>
                                        <p:tav tm="0">
                                          <p:val>
                                            <p:strVal val="#ppt_x"/>
                                          </p:val>
                                        </p:tav>
                                        <p:tav tm="100000">
                                          <p:val>
                                            <p:strVal val="#ppt_x"/>
                                          </p:val>
                                        </p:tav>
                                      </p:tavLst>
                                    </p:anim>
                                    <p:anim calcmode="lin" valueType="num">
                                      <p:cBhvr additive="base">
                                        <p:cTn id="74"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grpId="0" nodeType="clickEffect">
                                  <p:stCondLst>
                                    <p:cond delay="0"/>
                                  </p:stCondLst>
                                  <p:childTnLst>
                                    <p:set>
                                      <p:cBhvr>
                                        <p:cTn id="78" dur="1" fill="hold">
                                          <p:stCondLst>
                                            <p:cond delay="0"/>
                                          </p:stCondLst>
                                        </p:cTn>
                                        <p:tgtEl>
                                          <p:spTgt spid="36"/>
                                        </p:tgtEl>
                                        <p:attrNameLst>
                                          <p:attrName>style.visibility</p:attrName>
                                        </p:attrNameLst>
                                      </p:cBhvr>
                                      <p:to>
                                        <p:strVal val="visible"/>
                                      </p:to>
                                    </p:set>
                                    <p:anim calcmode="lin" valueType="num">
                                      <p:cBhvr additive="base">
                                        <p:cTn id="79" dur="500" fill="hold"/>
                                        <p:tgtEl>
                                          <p:spTgt spid="36"/>
                                        </p:tgtEl>
                                        <p:attrNameLst>
                                          <p:attrName>ppt_x</p:attrName>
                                        </p:attrNameLst>
                                      </p:cBhvr>
                                      <p:tavLst>
                                        <p:tav tm="0">
                                          <p:val>
                                            <p:strVal val="#ppt_x"/>
                                          </p:val>
                                        </p:tav>
                                        <p:tav tm="100000">
                                          <p:val>
                                            <p:strVal val="#ppt_x"/>
                                          </p:val>
                                        </p:tav>
                                      </p:tavLst>
                                    </p:anim>
                                    <p:anim calcmode="lin" valueType="num">
                                      <p:cBhvr additive="base">
                                        <p:cTn id="80"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grpId="0" nodeType="clickEffect">
                                  <p:stCondLst>
                                    <p:cond delay="0"/>
                                  </p:stCondLst>
                                  <p:childTnLst>
                                    <p:set>
                                      <p:cBhvr>
                                        <p:cTn id="84" dur="1" fill="hold">
                                          <p:stCondLst>
                                            <p:cond delay="0"/>
                                          </p:stCondLst>
                                        </p:cTn>
                                        <p:tgtEl>
                                          <p:spTgt spid="37"/>
                                        </p:tgtEl>
                                        <p:attrNameLst>
                                          <p:attrName>style.visibility</p:attrName>
                                        </p:attrNameLst>
                                      </p:cBhvr>
                                      <p:to>
                                        <p:strVal val="visible"/>
                                      </p:to>
                                    </p:set>
                                    <p:anim calcmode="lin" valueType="num">
                                      <p:cBhvr additive="base">
                                        <p:cTn id="85" dur="500" fill="hold"/>
                                        <p:tgtEl>
                                          <p:spTgt spid="37"/>
                                        </p:tgtEl>
                                        <p:attrNameLst>
                                          <p:attrName>ppt_x</p:attrName>
                                        </p:attrNameLst>
                                      </p:cBhvr>
                                      <p:tavLst>
                                        <p:tav tm="0">
                                          <p:val>
                                            <p:strVal val="#ppt_x"/>
                                          </p:val>
                                        </p:tav>
                                        <p:tav tm="100000">
                                          <p:val>
                                            <p:strVal val="#ppt_x"/>
                                          </p:val>
                                        </p:tav>
                                      </p:tavLst>
                                    </p:anim>
                                    <p:anim calcmode="lin" valueType="num">
                                      <p:cBhvr additive="base">
                                        <p:cTn id="86"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4" fill="hold" grpId="0" nodeType="clickEffect">
                                  <p:stCondLst>
                                    <p:cond delay="0"/>
                                  </p:stCondLst>
                                  <p:childTnLst>
                                    <p:set>
                                      <p:cBhvr>
                                        <p:cTn id="90" dur="1" fill="hold">
                                          <p:stCondLst>
                                            <p:cond delay="0"/>
                                          </p:stCondLst>
                                        </p:cTn>
                                        <p:tgtEl>
                                          <p:spTgt spid="38"/>
                                        </p:tgtEl>
                                        <p:attrNameLst>
                                          <p:attrName>style.visibility</p:attrName>
                                        </p:attrNameLst>
                                      </p:cBhvr>
                                      <p:to>
                                        <p:strVal val="visible"/>
                                      </p:to>
                                    </p:set>
                                    <p:anim calcmode="lin" valueType="num">
                                      <p:cBhvr additive="base">
                                        <p:cTn id="91" dur="500" fill="hold"/>
                                        <p:tgtEl>
                                          <p:spTgt spid="38"/>
                                        </p:tgtEl>
                                        <p:attrNameLst>
                                          <p:attrName>ppt_x</p:attrName>
                                        </p:attrNameLst>
                                      </p:cBhvr>
                                      <p:tavLst>
                                        <p:tav tm="0">
                                          <p:val>
                                            <p:strVal val="#ppt_x"/>
                                          </p:val>
                                        </p:tav>
                                        <p:tav tm="100000">
                                          <p:val>
                                            <p:strVal val="#ppt_x"/>
                                          </p:val>
                                        </p:tav>
                                      </p:tavLst>
                                    </p:anim>
                                    <p:anim calcmode="lin" valueType="num">
                                      <p:cBhvr additive="base">
                                        <p:cTn id="92" dur="500" fill="hold"/>
                                        <p:tgtEl>
                                          <p:spTgt spid="38"/>
                                        </p:tgtEl>
                                        <p:attrNameLst>
                                          <p:attrName>ppt_y</p:attrName>
                                        </p:attrNameLst>
                                      </p:cBhvr>
                                      <p:tavLst>
                                        <p:tav tm="0">
                                          <p:val>
                                            <p:strVal val="1+#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4" fill="hold" grpId="0" nodeType="clickEffect">
                                  <p:stCondLst>
                                    <p:cond delay="0"/>
                                  </p:stCondLst>
                                  <p:childTnLst>
                                    <p:set>
                                      <p:cBhvr>
                                        <p:cTn id="96" dur="1" fill="hold">
                                          <p:stCondLst>
                                            <p:cond delay="0"/>
                                          </p:stCondLst>
                                        </p:cTn>
                                        <p:tgtEl>
                                          <p:spTgt spid="39"/>
                                        </p:tgtEl>
                                        <p:attrNameLst>
                                          <p:attrName>style.visibility</p:attrName>
                                        </p:attrNameLst>
                                      </p:cBhvr>
                                      <p:to>
                                        <p:strVal val="visible"/>
                                      </p:to>
                                    </p:set>
                                    <p:anim calcmode="lin" valueType="num">
                                      <p:cBhvr additive="base">
                                        <p:cTn id="97" dur="500" fill="hold"/>
                                        <p:tgtEl>
                                          <p:spTgt spid="39"/>
                                        </p:tgtEl>
                                        <p:attrNameLst>
                                          <p:attrName>ppt_x</p:attrName>
                                        </p:attrNameLst>
                                      </p:cBhvr>
                                      <p:tavLst>
                                        <p:tav tm="0">
                                          <p:val>
                                            <p:strVal val="#ppt_x"/>
                                          </p:val>
                                        </p:tav>
                                        <p:tav tm="100000">
                                          <p:val>
                                            <p:strVal val="#ppt_x"/>
                                          </p:val>
                                        </p:tav>
                                      </p:tavLst>
                                    </p:anim>
                                    <p:anim calcmode="lin" valueType="num">
                                      <p:cBhvr additive="base">
                                        <p:cTn id="98"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2" presetClass="entr" presetSubtype="4" fill="hold" grpId="0" nodeType="clickEffect">
                                  <p:stCondLst>
                                    <p:cond delay="0"/>
                                  </p:stCondLst>
                                  <p:childTnLst>
                                    <p:set>
                                      <p:cBhvr>
                                        <p:cTn id="102" dur="1" fill="hold">
                                          <p:stCondLst>
                                            <p:cond delay="0"/>
                                          </p:stCondLst>
                                        </p:cTn>
                                        <p:tgtEl>
                                          <p:spTgt spid="40"/>
                                        </p:tgtEl>
                                        <p:attrNameLst>
                                          <p:attrName>style.visibility</p:attrName>
                                        </p:attrNameLst>
                                      </p:cBhvr>
                                      <p:to>
                                        <p:strVal val="visible"/>
                                      </p:to>
                                    </p:set>
                                    <p:anim calcmode="lin" valueType="num">
                                      <p:cBhvr additive="base">
                                        <p:cTn id="103" dur="500" fill="hold"/>
                                        <p:tgtEl>
                                          <p:spTgt spid="40"/>
                                        </p:tgtEl>
                                        <p:attrNameLst>
                                          <p:attrName>ppt_x</p:attrName>
                                        </p:attrNameLst>
                                      </p:cBhvr>
                                      <p:tavLst>
                                        <p:tav tm="0">
                                          <p:val>
                                            <p:strVal val="#ppt_x"/>
                                          </p:val>
                                        </p:tav>
                                        <p:tav tm="100000">
                                          <p:val>
                                            <p:strVal val="#ppt_x"/>
                                          </p:val>
                                        </p:tav>
                                      </p:tavLst>
                                    </p:anim>
                                    <p:anim calcmode="lin" valueType="num">
                                      <p:cBhvr additive="base">
                                        <p:cTn id="104"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5" restart="whenNotActive" fill="hold" evtFilter="cancelBubble" nodeType="interactiveSeq">
                <p:stCondLst>
                  <p:cond evt="onClick" delay="0">
                    <p:tgtEl>
                      <p:spTgt spid="14"/>
                    </p:tgtEl>
                  </p:cond>
                </p:stCondLst>
                <p:endSync evt="end" delay="0">
                  <p:rtn val="all"/>
                </p:endSync>
                <p:childTnLst>
                  <p:par>
                    <p:cTn id="106" fill="hold">
                      <p:stCondLst>
                        <p:cond delay="0"/>
                      </p:stCondLst>
                      <p:childTnLst>
                        <p:par>
                          <p:cTn id="107" fill="hold">
                            <p:stCondLst>
                              <p:cond delay="0"/>
                            </p:stCondLst>
                            <p:childTnLst>
                              <p:par>
                                <p:cTn id="108" presetID="1" presetClass="mediacall" presetSubtype="0" fill="hold" nodeType="clickEffect">
                                  <p:stCondLst>
                                    <p:cond delay="0"/>
                                  </p:stCondLst>
                                  <p:childTnLst>
                                    <p:cmd type="call" cmd="playFrom(0.0)">
                                      <p:cBhvr>
                                        <p:cTn id="109" dur="124580" fill="hold"/>
                                        <p:tgtEl>
                                          <p:spTgt spid="14"/>
                                        </p:tgtEl>
                                      </p:cBhvr>
                                    </p:cmd>
                                  </p:childTnLst>
                                </p:cTn>
                              </p:par>
                            </p:childTnLst>
                          </p:cTn>
                        </p:par>
                      </p:childTnLst>
                    </p:cTn>
                  </p:par>
                </p:childTnLst>
              </p:cTn>
              <p:nextCondLst>
                <p:cond evt="onClick" delay="0">
                  <p:tgtEl>
                    <p:spTgt spid="14"/>
                  </p:tgtEl>
                </p:cond>
              </p:nextCondLst>
            </p:seq>
            <p:audio>
              <p:cMediaNode vol="28788">
                <p:cTn id="110" fill="hold" display="0">
                  <p:stCondLst>
                    <p:cond delay="indefinite"/>
                  </p:stCondLst>
                  <p:endCondLst>
                    <p:cond evt="onStopAudio" delay="0">
                      <p:tgtEl>
                        <p:sldTgt/>
                      </p:tgtEl>
                    </p:cond>
                  </p:endCondLst>
                </p:cTn>
                <p:tgtEl>
                  <p:spTgt spid="14"/>
                </p:tgtEl>
              </p:cMediaNode>
            </p:audio>
          </p:childTnLst>
        </p:cTn>
      </p:par>
    </p:tnLst>
    <p:bldLst>
      <p:bldP spid="12" grpId="0"/>
      <p:bldP spid="5" grpId="0"/>
      <p:bldP spid="6" grpId="0"/>
      <p:bldP spid="10" grpId="0"/>
      <p:bldP spid="11" grpId="0"/>
      <p:bldP spid="13" grpId="0"/>
      <p:bldP spid="29" grpId="0"/>
      <p:bldP spid="30" grpId="0"/>
      <p:bldP spid="32" grpId="0"/>
      <p:bldP spid="33" grpId="0"/>
      <p:bldP spid="34" grpId="0"/>
      <p:bldP spid="35" grpId="0"/>
      <p:bldP spid="36" grpId="0"/>
      <p:bldP spid="37" grpId="0"/>
      <p:bldP spid="38" grpId="0"/>
      <p:bldP spid="39" grpId="0"/>
      <p:bldP spid="4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47090" y="427975"/>
            <a:ext cx="11077303" cy="1200329"/>
          </a:xfrm>
          <a:prstGeom prst="rect">
            <a:avLst/>
          </a:prstGeom>
          <a:noFill/>
        </p:spPr>
        <p:txBody>
          <a:bodyPr wrap="square" rtlCol="0">
            <a:spAutoFit/>
          </a:bodyPr>
          <a:lstStyle/>
          <a:p>
            <a:r>
              <a:rPr lang="en-GB" sz="2400" b="1" u="sng" dirty="0">
                <a:solidFill>
                  <a:schemeClr val="accent2"/>
                </a:solidFill>
              </a:rPr>
              <a:t>Exercise 2. Listen </a:t>
            </a:r>
            <a:r>
              <a:rPr lang="en-GB" sz="2400" b="1" u="sng" dirty="0">
                <a:solidFill>
                  <a:schemeClr val="accent2"/>
                </a:solidFill>
              </a:rPr>
              <a:t>again and check. </a:t>
            </a:r>
            <a:r>
              <a:rPr lang="en-GB" sz="2400" b="1" u="sng" dirty="0">
                <a:solidFill>
                  <a:schemeClr val="accent2"/>
                </a:solidFill>
              </a:rPr>
              <a:t>What extra </a:t>
            </a:r>
            <a:r>
              <a:rPr lang="en-GB" sz="2400" b="1" u="sng" dirty="0">
                <a:solidFill>
                  <a:schemeClr val="accent2"/>
                </a:solidFill>
              </a:rPr>
              <a:t>information do </a:t>
            </a:r>
            <a:r>
              <a:rPr lang="en-GB" sz="2400" b="1" u="sng" dirty="0">
                <a:solidFill>
                  <a:schemeClr val="accent2"/>
                </a:solidFill>
              </a:rPr>
              <a:t>you hear</a:t>
            </a:r>
            <a:r>
              <a:rPr lang="en-GB" sz="2400" b="1" u="sng" dirty="0" smtClean="0">
                <a:solidFill>
                  <a:schemeClr val="accent2"/>
                </a:solidFill>
              </a:rPr>
              <a:t>? </a:t>
            </a:r>
          </a:p>
          <a:p>
            <a:endParaRPr lang="en-GB" sz="2400" dirty="0">
              <a:solidFill>
                <a:schemeClr val="accent2"/>
              </a:solidFill>
            </a:endParaRPr>
          </a:p>
          <a:p>
            <a:endParaRPr lang="en-GB" sz="2400" b="1" u="sng" dirty="0">
              <a:solidFill>
                <a:schemeClr val="accent2"/>
              </a:solidFill>
            </a:endParaRPr>
          </a:p>
        </p:txBody>
      </p:sp>
      <p:sp>
        <p:nvSpPr>
          <p:cNvPr id="7" name="TextBox 6"/>
          <p:cNvSpPr txBox="1"/>
          <p:nvPr/>
        </p:nvSpPr>
        <p:spPr>
          <a:xfrm>
            <a:off x="631777" y="1040378"/>
            <a:ext cx="11129555" cy="707886"/>
          </a:xfrm>
          <a:prstGeom prst="rect">
            <a:avLst/>
          </a:prstGeom>
          <a:noFill/>
        </p:spPr>
        <p:txBody>
          <a:bodyPr wrap="square" rtlCol="0">
            <a:spAutoFit/>
          </a:bodyPr>
          <a:lstStyle/>
          <a:p>
            <a:pPr marL="285750" indent="-285750">
              <a:buFont typeface="Wingdings" panose="05000000000000000000" pitchFamily="2" charset="2"/>
              <a:buChar char="q"/>
            </a:pPr>
            <a:r>
              <a:rPr lang="en-GB" sz="2000" dirty="0" smtClean="0"/>
              <a:t>Singapore </a:t>
            </a:r>
            <a:r>
              <a:rPr lang="en-GB" sz="2000" dirty="0"/>
              <a:t>is very old. It's older </a:t>
            </a:r>
            <a:r>
              <a:rPr lang="en-GB" sz="2000" dirty="0" smtClean="0"/>
              <a:t>than Shanghai</a:t>
            </a:r>
            <a:r>
              <a:rPr lang="en-GB" sz="2000" dirty="0"/>
              <a:t>, but it's a lot smaller. Shanghai has </a:t>
            </a:r>
            <a:r>
              <a:rPr lang="en-GB" sz="2000" dirty="0" smtClean="0"/>
              <a:t>a population </a:t>
            </a:r>
            <a:r>
              <a:rPr lang="en-GB" sz="2000" dirty="0"/>
              <a:t>of 20 million, and </a:t>
            </a:r>
            <a:r>
              <a:rPr lang="en-GB" sz="2000" dirty="0" smtClean="0"/>
              <a:t>it's </a:t>
            </a:r>
            <a:r>
              <a:rPr lang="en-GB" sz="2000" dirty="0"/>
              <a:t>much bigger than Singapore, </a:t>
            </a:r>
            <a:r>
              <a:rPr lang="en-GB" sz="2000" dirty="0" smtClean="0"/>
              <a:t>and </a:t>
            </a:r>
            <a:r>
              <a:rPr lang="en-GB" sz="2000" dirty="0"/>
              <a:t>much noisier, too</a:t>
            </a:r>
            <a:r>
              <a:rPr lang="en-GB" sz="2000" dirty="0" smtClean="0"/>
              <a:t>.</a:t>
            </a:r>
          </a:p>
        </p:txBody>
      </p:sp>
      <p:sp>
        <p:nvSpPr>
          <p:cNvPr id="8" name="TextBox 7"/>
          <p:cNvSpPr txBox="1"/>
          <p:nvPr/>
        </p:nvSpPr>
        <p:spPr>
          <a:xfrm>
            <a:off x="657349" y="1875591"/>
            <a:ext cx="11189776" cy="707886"/>
          </a:xfrm>
          <a:prstGeom prst="rect">
            <a:avLst/>
          </a:prstGeom>
          <a:solidFill>
            <a:schemeClr val="accent6">
              <a:lumMod val="40000"/>
              <a:lumOff val="60000"/>
            </a:schemeClr>
          </a:solidFill>
        </p:spPr>
        <p:txBody>
          <a:bodyPr wrap="square" rtlCol="0">
            <a:spAutoFit/>
          </a:bodyPr>
          <a:lstStyle/>
          <a:p>
            <a:pPr marL="285750" indent="-285750">
              <a:buFont typeface="Wingdings" panose="05000000000000000000" pitchFamily="2" charset="2"/>
              <a:buChar char="q"/>
            </a:pPr>
            <a:r>
              <a:rPr lang="en-GB" sz="2000" dirty="0"/>
              <a:t>Singapore and Shanghai are top financial centres, but Singapore is more important. It's better for investment</a:t>
            </a:r>
            <a:r>
              <a:rPr lang="en-GB" sz="2000" dirty="0" smtClean="0"/>
              <a:t>.</a:t>
            </a:r>
            <a:endParaRPr lang="en-GB" sz="2000" dirty="0"/>
          </a:p>
        </p:txBody>
      </p:sp>
      <p:sp>
        <p:nvSpPr>
          <p:cNvPr id="9" name="TextBox 8"/>
          <p:cNvSpPr txBox="1"/>
          <p:nvPr/>
        </p:nvSpPr>
        <p:spPr>
          <a:xfrm>
            <a:off x="657349" y="2774493"/>
            <a:ext cx="11129555" cy="707886"/>
          </a:xfrm>
          <a:prstGeom prst="rect">
            <a:avLst/>
          </a:prstGeom>
          <a:noFill/>
        </p:spPr>
        <p:txBody>
          <a:bodyPr wrap="square" rtlCol="0">
            <a:spAutoFit/>
          </a:bodyPr>
          <a:lstStyle/>
          <a:p>
            <a:pPr marL="285750" indent="-285750">
              <a:buFont typeface="Wingdings" panose="05000000000000000000" pitchFamily="2" charset="2"/>
              <a:buChar char="q"/>
            </a:pPr>
            <a:r>
              <a:rPr lang="en-GB" sz="2000" dirty="0"/>
              <a:t>There are a lot of new buildings in Shanghai, so it's more modern than Singapore, but it isn't as cosmopolitan. Half the population of Singapore are foreigners</a:t>
            </a:r>
            <a:r>
              <a:rPr lang="en-GB" sz="2000" dirty="0" smtClean="0"/>
              <a:t>.</a:t>
            </a:r>
            <a:endParaRPr lang="en-GB" sz="2000" dirty="0"/>
          </a:p>
        </p:txBody>
      </p:sp>
      <p:sp>
        <p:nvSpPr>
          <p:cNvPr id="10" name="TextBox 9"/>
          <p:cNvSpPr txBox="1"/>
          <p:nvPr/>
        </p:nvSpPr>
        <p:spPr>
          <a:xfrm>
            <a:off x="631777" y="3754811"/>
            <a:ext cx="11129555" cy="400110"/>
          </a:xfrm>
          <a:prstGeom prst="rect">
            <a:avLst/>
          </a:prstGeom>
          <a:solidFill>
            <a:schemeClr val="accent6">
              <a:lumMod val="40000"/>
              <a:lumOff val="60000"/>
            </a:schemeClr>
          </a:solidFill>
        </p:spPr>
        <p:txBody>
          <a:bodyPr wrap="square" rtlCol="0">
            <a:spAutoFit/>
          </a:bodyPr>
          <a:lstStyle/>
          <a:p>
            <a:pPr marL="285750" indent="-285750">
              <a:buFont typeface="Wingdings" panose="05000000000000000000" pitchFamily="2" charset="2"/>
              <a:buChar char="q"/>
            </a:pPr>
            <a:r>
              <a:rPr lang="en-GB" sz="2000" dirty="0"/>
              <a:t>Dubai is the newest and youngest city, and it's the most modern. </a:t>
            </a:r>
          </a:p>
        </p:txBody>
      </p:sp>
      <p:sp>
        <p:nvSpPr>
          <p:cNvPr id="11" name="TextBox 10"/>
          <p:cNvSpPr txBox="1"/>
          <p:nvPr/>
        </p:nvSpPr>
        <p:spPr>
          <a:xfrm>
            <a:off x="606206" y="4365783"/>
            <a:ext cx="11180698" cy="1015663"/>
          </a:xfrm>
          <a:prstGeom prst="rect">
            <a:avLst/>
          </a:prstGeom>
          <a:noFill/>
        </p:spPr>
        <p:txBody>
          <a:bodyPr wrap="square" rtlCol="0">
            <a:spAutoFit/>
          </a:bodyPr>
          <a:lstStyle/>
          <a:p>
            <a:pPr marL="285750" indent="-285750">
              <a:buFont typeface="Wingdings" panose="05000000000000000000" pitchFamily="2" charset="2"/>
              <a:buChar char="q"/>
            </a:pPr>
            <a:r>
              <a:rPr lang="en-GB" sz="2000" dirty="0"/>
              <a:t>Singapore is very near the equator, so it's a lot hotter than Shanghai. But it isn't as hot as Dubai. Dubai is the hottest place. Singapore is very humid, so it's wetter than Shanghai.  Dubai is the driest. It only rains for a few days a year</a:t>
            </a:r>
            <a:r>
              <a:rPr lang="en-GB" dirty="0" smtClean="0"/>
              <a:t>.</a:t>
            </a:r>
            <a:endParaRPr lang="en-GB" dirty="0"/>
          </a:p>
        </p:txBody>
      </p:sp>
      <p:sp>
        <p:nvSpPr>
          <p:cNvPr id="12" name="TextBox 11"/>
          <p:cNvSpPr txBox="1"/>
          <p:nvPr/>
        </p:nvSpPr>
        <p:spPr>
          <a:xfrm>
            <a:off x="657349" y="5511972"/>
            <a:ext cx="11180698" cy="707886"/>
          </a:xfrm>
          <a:prstGeom prst="rect">
            <a:avLst/>
          </a:prstGeom>
          <a:solidFill>
            <a:schemeClr val="accent6">
              <a:lumMod val="40000"/>
              <a:lumOff val="60000"/>
            </a:schemeClr>
          </a:solidFill>
        </p:spPr>
        <p:txBody>
          <a:bodyPr wrap="square" rtlCol="0">
            <a:spAutoFit/>
          </a:bodyPr>
          <a:lstStyle/>
          <a:p>
            <a:pPr marL="285750" indent="-285750">
              <a:buFont typeface="Wingdings" panose="05000000000000000000" pitchFamily="2" charset="2"/>
              <a:buChar char="q"/>
            </a:pPr>
            <a:r>
              <a:rPr lang="en-GB" sz="2000" dirty="0"/>
              <a:t>Shanghai is the busiest and the most exciting. It's got everything, the best restaurants, theatres, shops…</a:t>
            </a:r>
            <a:endParaRPr lang="en-GB" sz="2000" dirty="0"/>
          </a:p>
        </p:txBody>
      </p:sp>
    </p:spTree>
    <p:extLst>
      <p:ext uri="{BB962C8B-B14F-4D97-AF65-F5344CB8AC3E}">
        <p14:creationId xmlns:p14="http://schemas.microsoft.com/office/powerpoint/2010/main" val="423177152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000"/>
                                        <p:tgtEl>
                                          <p:spTgt spid="9"/>
                                        </p:tgtEl>
                                      </p:cBhvr>
                                    </p:animEffect>
                                    <p:anim calcmode="lin" valueType="num">
                                      <p:cBhvr>
                                        <p:cTn id="22" dur="1000" fill="hold"/>
                                        <p:tgtEl>
                                          <p:spTgt spid="9"/>
                                        </p:tgtEl>
                                        <p:attrNameLst>
                                          <p:attrName>ppt_x</p:attrName>
                                        </p:attrNameLst>
                                      </p:cBhvr>
                                      <p:tavLst>
                                        <p:tav tm="0">
                                          <p:val>
                                            <p:strVal val="#ppt_x"/>
                                          </p:val>
                                        </p:tav>
                                        <p:tav tm="100000">
                                          <p:val>
                                            <p:strVal val="#ppt_x"/>
                                          </p:val>
                                        </p:tav>
                                      </p:tavLst>
                                    </p:anim>
                                    <p:anim calcmode="lin" valueType="num">
                                      <p:cBhvr>
                                        <p:cTn id="2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1000"/>
                                        <p:tgtEl>
                                          <p:spTgt spid="10"/>
                                        </p:tgtEl>
                                      </p:cBhvr>
                                    </p:animEffect>
                                    <p:anim calcmode="lin" valueType="num">
                                      <p:cBhvr>
                                        <p:cTn id="29" dur="1000" fill="hold"/>
                                        <p:tgtEl>
                                          <p:spTgt spid="10"/>
                                        </p:tgtEl>
                                        <p:attrNameLst>
                                          <p:attrName>ppt_x</p:attrName>
                                        </p:attrNameLst>
                                      </p:cBhvr>
                                      <p:tavLst>
                                        <p:tav tm="0">
                                          <p:val>
                                            <p:strVal val="#ppt_x"/>
                                          </p:val>
                                        </p:tav>
                                        <p:tav tm="100000">
                                          <p:val>
                                            <p:strVal val="#ppt_x"/>
                                          </p:val>
                                        </p:tav>
                                      </p:tavLst>
                                    </p:anim>
                                    <p:anim calcmode="lin" valueType="num">
                                      <p:cBhvr>
                                        <p:cTn id="30"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1000"/>
                                        <p:tgtEl>
                                          <p:spTgt spid="11"/>
                                        </p:tgtEl>
                                      </p:cBhvr>
                                    </p:animEffect>
                                    <p:anim calcmode="lin" valueType="num">
                                      <p:cBhvr>
                                        <p:cTn id="36" dur="1000" fill="hold"/>
                                        <p:tgtEl>
                                          <p:spTgt spid="11"/>
                                        </p:tgtEl>
                                        <p:attrNameLst>
                                          <p:attrName>ppt_x</p:attrName>
                                        </p:attrNameLst>
                                      </p:cBhvr>
                                      <p:tavLst>
                                        <p:tav tm="0">
                                          <p:val>
                                            <p:strVal val="#ppt_x"/>
                                          </p:val>
                                        </p:tav>
                                        <p:tav tm="100000">
                                          <p:val>
                                            <p:strVal val="#ppt_x"/>
                                          </p:val>
                                        </p:tav>
                                      </p:tavLst>
                                    </p:anim>
                                    <p:anim calcmode="lin" valueType="num">
                                      <p:cBhvr>
                                        <p:cTn id="37"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12">
                                            <p:txEl>
                                              <p:pRg st="0" end="0"/>
                                            </p:txEl>
                                          </p:spTgt>
                                        </p:tgtEl>
                                        <p:attrNameLst>
                                          <p:attrName>style.visibility</p:attrName>
                                        </p:attrNameLst>
                                      </p:cBhvr>
                                      <p:to>
                                        <p:strVal val="visible"/>
                                      </p:to>
                                    </p:set>
                                    <p:animEffect transition="in" filter="fade">
                                      <p:cBhvr>
                                        <p:cTn id="42" dur="1000"/>
                                        <p:tgtEl>
                                          <p:spTgt spid="12">
                                            <p:txEl>
                                              <p:pRg st="0" end="0"/>
                                            </p:txEl>
                                          </p:spTgt>
                                        </p:tgtEl>
                                      </p:cBhvr>
                                    </p:animEffect>
                                    <p:anim calcmode="lin" valueType="num">
                                      <p:cBhvr>
                                        <p:cTn id="43" dur="10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44" dur="1000" fill="hold"/>
                                        <p:tgtEl>
                                          <p:spTgt spid="1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9" grpId="0"/>
      <p:bldP spid="10" grpId="0" animBg="1"/>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7456" y="488197"/>
            <a:ext cx="10864312" cy="1371600"/>
          </a:xfrm>
        </p:spPr>
        <p:txBody>
          <a:bodyPr>
            <a:normAutofit fontScale="90000"/>
          </a:bodyPr>
          <a:lstStyle/>
          <a:p>
            <a:r>
              <a:rPr lang="en-GB" sz="2700" b="1" u="sng" dirty="0">
                <a:solidFill>
                  <a:schemeClr val="accent2"/>
                </a:solidFill>
                <a:latin typeface="+mn-lt"/>
              </a:rPr>
              <a:t>Exercise 3. What </a:t>
            </a:r>
            <a:r>
              <a:rPr lang="en-GB" sz="2700" b="1" u="sng" dirty="0">
                <a:solidFill>
                  <a:schemeClr val="accent2"/>
                </a:solidFill>
                <a:latin typeface="+mn-lt"/>
              </a:rPr>
              <a:t>questions was Mia asked about each topic </a:t>
            </a:r>
            <a:r>
              <a:rPr lang="en-GB" sz="2700" b="1" u="sng" dirty="0">
                <a:solidFill>
                  <a:schemeClr val="accent2"/>
                </a:solidFill>
                <a:latin typeface="+mn-lt"/>
              </a:rPr>
              <a:t>in exercise </a:t>
            </a:r>
            <a:r>
              <a:rPr lang="en-GB" sz="2700" b="1" u="sng" dirty="0">
                <a:solidFill>
                  <a:schemeClr val="accent2"/>
                </a:solidFill>
                <a:latin typeface="+mn-lt"/>
              </a:rPr>
              <a:t>1? Ask and answer them with a partner.</a:t>
            </a:r>
            <a:r>
              <a:rPr lang="en-GB" dirty="0"/>
              <a:t/>
            </a:r>
            <a:br>
              <a:rPr lang="en-GB" dirty="0"/>
            </a:br>
            <a:endParaRPr lang="en-GB" dirty="0"/>
          </a:p>
        </p:txBody>
      </p:sp>
      <p:sp>
        <p:nvSpPr>
          <p:cNvPr id="4" name="TextBox 3"/>
          <p:cNvSpPr txBox="1"/>
          <p:nvPr/>
        </p:nvSpPr>
        <p:spPr>
          <a:xfrm>
            <a:off x="387456" y="1421970"/>
            <a:ext cx="11804544" cy="4708981"/>
          </a:xfrm>
          <a:prstGeom prst="rect">
            <a:avLst/>
          </a:prstGeom>
          <a:noFill/>
        </p:spPr>
        <p:txBody>
          <a:bodyPr wrap="square" rtlCol="0">
            <a:spAutoFit/>
          </a:bodyPr>
          <a:lstStyle/>
          <a:p>
            <a:r>
              <a:rPr lang="en-GB" sz="2000" b="1" i="1" dirty="0" smtClean="0"/>
              <a:t>Q. </a:t>
            </a:r>
            <a:r>
              <a:rPr lang="en-GB" sz="2000" b="1" i="1" dirty="0"/>
              <a:t>What did you think of Singapore? What's it like?</a:t>
            </a:r>
          </a:p>
          <a:p>
            <a:r>
              <a:rPr lang="en-GB" sz="2000" dirty="0" smtClean="0"/>
              <a:t>A. </a:t>
            </a:r>
            <a:r>
              <a:rPr lang="en-GB" sz="2000" dirty="0"/>
              <a:t>Well, Singapore is very old. It's older </a:t>
            </a:r>
            <a:r>
              <a:rPr lang="en-GB" sz="2000" dirty="0" smtClean="0"/>
              <a:t>than Shanghai</a:t>
            </a:r>
            <a:r>
              <a:rPr lang="en-GB" sz="2000" dirty="0"/>
              <a:t>, but it's a lot smaller. Shanghai has </a:t>
            </a:r>
            <a:r>
              <a:rPr lang="en-GB" sz="2000" dirty="0" smtClean="0"/>
              <a:t>a population </a:t>
            </a:r>
            <a:r>
              <a:rPr lang="en-GB" sz="2000" dirty="0"/>
              <a:t>of 20 million, and it's </a:t>
            </a:r>
            <a:r>
              <a:rPr lang="en-GB" sz="2000" dirty="0" smtClean="0"/>
              <a:t>enormous! Shanghai </a:t>
            </a:r>
            <a:r>
              <a:rPr lang="en-GB" sz="2000" dirty="0"/>
              <a:t>is much bigger than Singapore, </a:t>
            </a:r>
            <a:r>
              <a:rPr lang="en-GB" sz="2000" dirty="0" smtClean="0"/>
              <a:t>and  it's </a:t>
            </a:r>
            <a:r>
              <a:rPr lang="en-GB" sz="2000" dirty="0"/>
              <a:t>much noisier, too.</a:t>
            </a:r>
          </a:p>
          <a:p>
            <a:r>
              <a:rPr lang="en-GB" sz="2000" b="1" i="1" dirty="0" smtClean="0"/>
              <a:t>Q. </a:t>
            </a:r>
            <a:r>
              <a:rPr lang="en-GB" sz="2000" b="1" i="1" dirty="0"/>
              <a:t>Oh, OK What about business? What's it like to</a:t>
            </a:r>
          </a:p>
          <a:p>
            <a:r>
              <a:rPr lang="en-GB" sz="2000" b="1" i="1" dirty="0"/>
              <a:t>do business in these places?</a:t>
            </a:r>
          </a:p>
          <a:p>
            <a:r>
              <a:rPr lang="en-GB" sz="2000" dirty="0" smtClean="0"/>
              <a:t>A. Well</a:t>
            </a:r>
            <a:r>
              <a:rPr lang="en-GB" sz="2000" dirty="0"/>
              <a:t>, they're both top financial centres, </a:t>
            </a:r>
            <a:r>
              <a:rPr lang="en-GB" sz="2000" dirty="0" smtClean="0"/>
              <a:t>but Singapore </a:t>
            </a:r>
            <a:r>
              <a:rPr lang="en-GB" sz="2000" dirty="0"/>
              <a:t>is more important. It's better </a:t>
            </a:r>
            <a:r>
              <a:rPr lang="en-GB" sz="2000" dirty="0" smtClean="0"/>
              <a:t>for investment</a:t>
            </a:r>
            <a:r>
              <a:rPr lang="en-GB" sz="2000" dirty="0"/>
              <a:t>.</a:t>
            </a:r>
          </a:p>
          <a:p>
            <a:r>
              <a:rPr lang="en-GB" sz="2000" b="1" i="1" dirty="0" smtClean="0"/>
              <a:t>Q. </a:t>
            </a:r>
            <a:r>
              <a:rPr lang="en-GB" sz="2000" b="1" i="1" dirty="0"/>
              <a:t>Ah, right. And the buildings? Are they all new?</a:t>
            </a:r>
          </a:p>
          <a:p>
            <a:r>
              <a:rPr lang="en-GB" sz="2000" dirty="0" smtClean="0"/>
              <a:t>A. </a:t>
            </a:r>
            <a:r>
              <a:rPr lang="en-GB" sz="2000" dirty="0"/>
              <a:t>Yeah, there are a lot of new buildings </a:t>
            </a:r>
            <a:r>
              <a:rPr lang="en-GB" sz="2000" dirty="0" smtClean="0"/>
              <a:t>in Shanghai</a:t>
            </a:r>
            <a:r>
              <a:rPr lang="en-GB" sz="2000" dirty="0"/>
              <a:t>, so it's more modern than Singapore,</a:t>
            </a:r>
          </a:p>
          <a:p>
            <a:r>
              <a:rPr lang="en-GB" sz="2000" dirty="0"/>
              <a:t>but it isn't as cosmopolitan. Half </a:t>
            </a:r>
            <a:r>
              <a:rPr lang="en-GB" sz="2000" dirty="0" smtClean="0"/>
              <a:t>the population </a:t>
            </a:r>
            <a:r>
              <a:rPr lang="en-GB" sz="2000" dirty="0"/>
              <a:t>of Singapore are foreigners.</a:t>
            </a:r>
          </a:p>
          <a:p>
            <a:r>
              <a:rPr lang="en-GB" sz="2000" b="1" i="1" dirty="0" smtClean="0"/>
              <a:t>Q. </a:t>
            </a:r>
            <a:r>
              <a:rPr lang="en-GB" sz="2000" b="1" i="1" dirty="0"/>
              <a:t>Wow! Really? What about Dubai? What's</a:t>
            </a:r>
          </a:p>
          <a:p>
            <a:r>
              <a:rPr lang="en-GB" sz="2000" b="1" i="1" dirty="0"/>
              <a:t>that like?</a:t>
            </a:r>
          </a:p>
          <a:p>
            <a:r>
              <a:rPr lang="en-GB" sz="2000" dirty="0" smtClean="0"/>
              <a:t>A. </a:t>
            </a:r>
            <a:r>
              <a:rPr lang="en-GB" sz="2000" dirty="0"/>
              <a:t>Dubai is the newest and youngest city, and </a:t>
            </a:r>
            <a:r>
              <a:rPr lang="en-GB" sz="2000" dirty="0" smtClean="0"/>
              <a:t>it's the </a:t>
            </a:r>
            <a:r>
              <a:rPr lang="en-GB" sz="2000" dirty="0"/>
              <a:t>most modern. I like it because it has a </a:t>
            </a:r>
            <a:r>
              <a:rPr lang="en-GB" sz="2000" dirty="0" smtClean="0"/>
              <a:t>'can-do’ </a:t>
            </a:r>
            <a:r>
              <a:rPr lang="en-GB" sz="2000" dirty="0"/>
              <a:t>feel to it</a:t>
            </a:r>
            <a:r>
              <a:rPr lang="en-GB" sz="2000" dirty="0" smtClean="0"/>
              <a:t>.</a:t>
            </a:r>
            <a:endParaRPr lang="en-GB" sz="2000" dirty="0"/>
          </a:p>
        </p:txBody>
      </p:sp>
    </p:spTree>
    <p:extLst>
      <p:ext uri="{BB962C8B-B14F-4D97-AF65-F5344CB8AC3E}">
        <p14:creationId xmlns:p14="http://schemas.microsoft.com/office/powerpoint/2010/main" val="2052747374"/>
      </p:ext>
    </p:extLst>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56462" y="867904"/>
            <a:ext cx="11360258" cy="4893647"/>
          </a:xfrm>
          <a:prstGeom prst="rect">
            <a:avLst/>
          </a:prstGeom>
          <a:noFill/>
        </p:spPr>
        <p:txBody>
          <a:bodyPr wrap="square" rtlCol="0">
            <a:spAutoFit/>
          </a:bodyPr>
          <a:lstStyle/>
          <a:p>
            <a:r>
              <a:rPr lang="en-GB" sz="2400" b="1" i="1" dirty="0" smtClean="0"/>
              <a:t>Q. </a:t>
            </a:r>
            <a:r>
              <a:rPr lang="en-GB" sz="2400" b="1" i="1" dirty="0"/>
              <a:t>What about the climate in these places? What</a:t>
            </a:r>
          </a:p>
          <a:p>
            <a:r>
              <a:rPr lang="en-GB" sz="2400" b="1" i="1" dirty="0"/>
              <a:t>was the weather like?</a:t>
            </a:r>
          </a:p>
          <a:p>
            <a:r>
              <a:rPr lang="en-GB" sz="2400" dirty="0" smtClean="0"/>
              <a:t>A. </a:t>
            </a:r>
            <a:r>
              <a:rPr lang="en-GB" sz="2400" dirty="0"/>
              <a:t>It's interesting. Singapore is very near the equator, so it's a lot hotter than Shanghai. </a:t>
            </a:r>
            <a:r>
              <a:rPr lang="en-GB" sz="2400" dirty="0" smtClean="0"/>
              <a:t>But it </a:t>
            </a:r>
            <a:r>
              <a:rPr lang="en-GB" sz="2400" dirty="0"/>
              <a:t>isn't as hot as Dubai. Dubai is the hottest place. When I was there the temperature </a:t>
            </a:r>
            <a:r>
              <a:rPr lang="en-GB" sz="2400" dirty="0" smtClean="0"/>
              <a:t>was over </a:t>
            </a:r>
            <a:r>
              <a:rPr lang="en-GB" sz="2400" dirty="0"/>
              <a:t>40 degrees.</a:t>
            </a:r>
          </a:p>
          <a:p>
            <a:r>
              <a:rPr lang="en-GB" sz="2400" b="1" i="1" dirty="0" smtClean="0"/>
              <a:t>Q. </a:t>
            </a:r>
            <a:r>
              <a:rPr lang="en-GB" sz="2400" b="1" i="1" dirty="0"/>
              <a:t>Wow! That's incredible!</a:t>
            </a:r>
          </a:p>
          <a:p>
            <a:r>
              <a:rPr lang="en-GB" sz="2400" dirty="0" smtClean="0"/>
              <a:t>A. </a:t>
            </a:r>
            <a:r>
              <a:rPr lang="en-GB" sz="2400" dirty="0"/>
              <a:t>Singapore is very humid, so it's wetter than Shanghai. But Dubai is the driest. It only rains for a few days a year.</a:t>
            </a:r>
          </a:p>
          <a:p>
            <a:r>
              <a:rPr lang="en-GB" sz="2400" b="1" i="1" dirty="0" smtClean="0"/>
              <a:t>Q. </a:t>
            </a:r>
            <a:r>
              <a:rPr lang="en-GB" sz="2400" b="1" i="1" dirty="0"/>
              <a:t>Where did you like most of all? Where was</a:t>
            </a:r>
          </a:p>
          <a:p>
            <a:r>
              <a:rPr lang="en-GB" sz="2400" b="1" i="1" dirty="0"/>
              <a:t>best for you?</a:t>
            </a:r>
          </a:p>
          <a:p>
            <a:r>
              <a:rPr lang="en-GB" sz="2400" dirty="0" smtClean="0"/>
              <a:t>A. </a:t>
            </a:r>
            <a:r>
              <a:rPr lang="en-GB" sz="2400" dirty="0"/>
              <a:t>For me Shanghai is the best because it's the busiest and the most exciting. There are so many things to do- the best restaurants, theatres, shops. It's got everything!</a:t>
            </a:r>
            <a:endParaRPr lang="en-GB" dirty="0"/>
          </a:p>
        </p:txBody>
      </p:sp>
      <p:sp>
        <p:nvSpPr>
          <p:cNvPr id="5" name="Pentagon 4"/>
          <p:cNvSpPr/>
          <p:nvPr/>
        </p:nvSpPr>
        <p:spPr>
          <a:xfrm rot="5400000">
            <a:off x="58119" y="158858"/>
            <a:ext cx="906651" cy="588935"/>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Pentagon 5"/>
          <p:cNvSpPr/>
          <p:nvPr/>
        </p:nvSpPr>
        <p:spPr>
          <a:xfrm rot="16200000">
            <a:off x="11076123" y="6077917"/>
            <a:ext cx="940231" cy="619934"/>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943257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57220" y="451312"/>
            <a:ext cx="6013343" cy="523220"/>
          </a:xfrm>
          <a:prstGeom prst="rect">
            <a:avLst/>
          </a:prstGeom>
          <a:noFill/>
        </p:spPr>
        <p:txBody>
          <a:bodyPr wrap="square" rtlCol="0">
            <a:spAutoFit/>
          </a:bodyPr>
          <a:lstStyle/>
          <a:p>
            <a:r>
              <a:rPr lang="en-GB" sz="2800" b="1" u="sng" dirty="0">
                <a:solidFill>
                  <a:schemeClr val="accent2"/>
                </a:solidFill>
              </a:rPr>
              <a:t>Grammar spot</a:t>
            </a:r>
            <a:endParaRPr lang="en-GB" sz="2800" b="1" u="sng" dirty="0">
              <a:solidFill>
                <a:schemeClr val="accent2"/>
              </a:solidFill>
            </a:endParaRPr>
          </a:p>
        </p:txBody>
      </p:sp>
      <p:sp>
        <p:nvSpPr>
          <p:cNvPr id="3" name="Cloud Callout 2"/>
          <p:cNvSpPr/>
          <p:nvPr/>
        </p:nvSpPr>
        <p:spPr>
          <a:xfrm>
            <a:off x="201475" y="243506"/>
            <a:ext cx="2045776" cy="1007237"/>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p:cNvSpPr txBox="1"/>
          <p:nvPr/>
        </p:nvSpPr>
        <p:spPr>
          <a:xfrm>
            <a:off x="712921" y="1359866"/>
            <a:ext cx="11267268" cy="461665"/>
          </a:xfrm>
          <a:prstGeom prst="rect">
            <a:avLst/>
          </a:prstGeom>
          <a:noFill/>
        </p:spPr>
        <p:txBody>
          <a:bodyPr wrap="square" rtlCol="0">
            <a:spAutoFit/>
          </a:bodyPr>
          <a:lstStyle/>
          <a:p>
            <a:r>
              <a:rPr lang="en-GB" sz="2400" b="1" i="1" dirty="0" smtClean="0"/>
              <a:t>1. </a:t>
            </a:r>
            <a:r>
              <a:rPr lang="en-GB" sz="2400" b="1" i="1" dirty="0"/>
              <a:t>What are the comparative and superlative forms </a:t>
            </a:r>
            <a:r>
              <a:rPr lang="en-GB" sz="2400" b="1" i="1" dirty="0" smtClean="0"/>
              <a:t>of these </a:t>
            </a:r>
            <a:r>
              <a:rPr lang="en-GB" sz="2400" b="1" i="1" dirty="0"/>
              <a:t>adjectives?</a:t>
            </a:r>
          </a:p>
        </p:txBody>
      </p:sp>
      <p:graphicFrame>
        <p:nvGraphicFramePr>
          <p:cNvPr id="6" name="Table 5"/>
          <p:cNvGraphicFramePr>
            <a:graphicFrameLocks noGrp="1"/>
          </p:cNvGraphicFramePr>
          <p:nvPr>
            <p:extLst>
              <p:ext uri="{D42A27DB-BD31-4B8C-83A1-F6EECF244321}">
                <p14:modId xmlns:p14="http://schemas.microsoft.com/office/powerpoint/2010/main" val="3950852623"/>
              </p:ext>
            </p:extLst>
          </p:nvPr>
        </p:nvGraphicFramePr>
        <p:xfrm>
          <a:off x="201475" y="2029750"/>
          <a:ext cx="11778714" cy="4450080"/>
        </p:xfrm>
        <a:graphic>
          <a:graphicData uri="http://schemas.openxmlformats.org/drawingml/2006/table">
            <a:tbl>
              <a:tblPr firstRow="1" bandRow="1">
                <a:tableStyleId>{5C22544A-7EE6-4342-B048-85BDC9FD1C3A}</a:tableStyleId>
              </a:tblPr>
              <a:tblGrid>
                <a:gridCol w="3926238">
                  <a:extLst>
                    <a:ext uri="{9D8B030D-6E8A-4147-A177-3AD203B41FA5}">
                      <a16:colId xmlns:a16="http://schemas.microsoft.com/office/drawing/2014/main" val="1388965613"/>
                    </a:ext>
                  </a:extLst>
                </a:gridCol>
                <a:gridCol w="3926238">
                  <a:extLst>
                    <a:ext uri="{9D8B030D-6E8A-4147-A177-3AD203B41FA5}">
                      <a16:colId xmlns:a16="http://schemas.microsoft.com/office/drawing/2014/main" val="2562738022"/>
                    </a:ext>
                  </a:extLst>
                </a:gridCol>
                <a:gridCol w="3926238">
                  <a:extLst>
                    <a:ext uri="{9D8B030D-6E8A-4147-A177-3AD203B41FA5}">
                      <a16:colId xmlns:a16="http://schemas.microsoft.com/office/drawing/2014/main" val="3292895612"/>
                    </a:ext>
                  </a:extLst>
                </a:gridCol>
              </a:tblGrid>
              <a:tr h="370840">
                <a:tc>
                  <a:txBody>
                    <a:bodyPr/>
                    <a:lstStyle/>
                    <a:p>
                      <a:pPr algn="ctr"/>
                      <a:r>
                        <a:rPr lang="en-GB" dirty="0" smtClean="0"/>
                        <a:t>Adjectives</a:t>
                      </a:r>
                      <a:endParaRPr lang="en-GB" dirty="0"/>
                    </a:p>
                  </a:txBody>
                  <a:tcPr/>
                </a:tc>
                <a:tc>
                  <a:txBody>
                    <a:bodyPr/>
                    <a:lstStyle/>
                    <a:p>
                      <a:pPr algn="ctr"/>
                      <a:r>
                        <a:rPr lang="en-GB" dirty="0" smtClean="0"/>
                        <a:t>Comparative</a:t>
                      </a:r>
                      <a:endParaRPr lang="en-GB" dirty="0"/>
                    </a:p>
                  </a:txBody>
                  <a:tcPr/>
                </a:tc>
                <a:tc>
                  <a:txBody>
                    <a:bodyPr/>
                    <a:lstStyle/>
                    <a:p>
                      <a:pPr algn="ctr"/>
                      <a:r>
                        <a:rPr lang="en-GB" dirty="0" smtClean="0"/>
                        <a:t>Superlative</a:t>
                      </a:r>
                      <a:endParaRPr lang="en-GB" dirty="0"/>
                    </a:p>
                  </a:txBody>
                  <a:tcPr/>
                </a:tc>
                <a:extLst>
                  <a:ext uri="{0D108BD9-81ED-4DB2-BD59-A6C34878D82A}">
                    <a16:rowId xmlns:a16="http://schemas.microsoft.com/office/drawing/2014/main" val="609362338"/>
                  </a:ext>
                </a:extLst>
              </a:tr>
              <a:tr h="370840">
                <a:tc>
                  <a:txBody>
                    <a:bodyPr/>
                    <a:lstStyle/>
                    <a:p>
                      <a:r>
                        <a:rPr lang="en-GB" dirty="0" smtClean="0"/>
                        <a:t>Old</a:t>
                      </a:r>
                      <a:endParaRPr lang="en-GB" dirty="0"/>
                    </a:p>
                  </a:txBody>
                  <a:tcPr/>
                </a:tc>
                <a:tc>
                  <a:txBody>
                    <a:bodyPr/>
                    <a:lstStyle/>
                    <a:p>
                      <a:endParaRPr lang="en-GB" dirty="0"/>
                    </a:p>
                  </a:txBody>
                  <a:tcPr/>
                </a:tc>
                <a:tc>
                  <a:txBody>
                    <a:bodyPr/>
                    <a:lstStyle/>
                    <a:p>
                      <a:endParaRPr lang="en-GB"/>
                    </a:p>
                  </a:txBody>
                  <a:tcPr/>
                </a:tc>
                <a:extLst>
                  <a:ext uri="{0D108BD9-81ED-4DB2-BD59-A6C34878D82A}">
                    <a16:rowId xmlns:a16="http://schemas.microsoft.com/office/drawing/2014/main" val="487323051"/>
                  </a:ext>
                </a:extLst>
              </a:tr>
              <a:tr h="370840">
                <a:tc>
                  <a:txBody>
                    <a:bodyPr/>
                    <a:lstStyle/>
                    <a:p>
                      <a:r>
                        <a:rPr lang="en-GB" dirty="0" smtClean="0"/>
                        <a:t>Small</a:t>
                      </a:r>
                      <a:endParaRPr lang="en-GB" dirty="0"/>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1585927593"/>
                  </a:ext>
                </a:extLst>
              </a:tr>
              <a:tr h="370840">
                <a:tc>
                  <a:txBody>
                    <a:bodyPr/>
                    <a:lstStyle/>
                    <a:p>
                      <a:r>
                        <a:rPr lang="en-GB" dirty="0" smtClean="0"/>
                        <a:t>New</a:t>
                      </a:r>
                      <a:endParaRPr lang="en-GB" dirty="0"/>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29217612"/>
                  </a:ext>
                </a:extLst>
              </a:tr>
              <a:tr h="370840">
                <a:tc>
                  <a:txBody>
                    <a:bodyPr/>
                    <a:lstStyle/>
                    <a:p>
                      <a:r>
                        <a:rPr lang="en-GB" dirty="0" smtClean="0"/>
                        <a:t>Busy</a:t>
                      </a:r>
                      <a:endParaRPr lang="en-GB" dirty="0"/>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2801262659"/>
                  </a:ext>
                </a:extLst>
              </a:tr>
              <a:tr h="370840">
                <a:tc>
                  <a:txBody>
                    <a:bodyPr/>
                    <a:lstStyle/>
                    <a:p>
                      <a:r>
                        <a:rPr lang="en-GB" dirty="0" smtClean="0"/>
                        <a:t>Noisy</a:t>
                      </a:r>
                      <a:endParaRPr lang="en-GB" dirty="0"/>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99367144"/>
                  </a:ext>
                </a:extLst>
              </a:tr>
              <a:tr h="370840">
                <a:tc>
                  <a:txBody>
                    <a:bodyPr/>
                    <a:lstStyle/>
                    <a:p>
                      <a:r>
                        <a:rPr lang="en-GB" dirty="0" smtClean="0"/>
                        <a:t>Dry</a:t>
                      </a:r>
                      <a:endParaRPr lang="en-GB" dirty="0"/>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3010591451"/>
                  </a:ext>
                </a:extLst>
              </a:tr>
              <a:tr h="370840">
                <a:tc>
                  <a:txBody>
                    <a:bodyPr/>
                    <a:lstStyle/>
                    <a:p>
                      <a:r>
                        <a:rPr lang="en-GB" dirty="0" smtClean="0"/>
                        <a:t>Big</a:t>
                      </a:r>
                      <a:endParaRPr lang="en-GB" dirty="0"/>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435623547"/>
                  </a:ext>
                </a:extLst>
              </a:tr>
              <a:tr h="370840">
                <a:tc>
                  <a:txBody>
                    <a:bodyPr/>
                    <a:lstStyle/>
                    <a:p>
                      <a:r>
                        <a:rPr lang="en-GB" dirty="0" smtClean="0"/>
                        <a:t>Wet</a:t>
                      </a:r>
                      <a:endParaRPr lang="en-GB" dirty="0"/>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1293829298"/>
                  </a:ext>
                </a:extLst>
              </a:tr>
              <a:tr h="370840">
                <a:tc>
                  <a:txBody>
                    <a:bodyPr/>
                    <a:lstStyle/>
                    <a:p>
                      <a:r>
                        <a:rPr lang="en-GB" dirty="0" smtClean="0"/>
                        <a:t>Important</a:t>
                      </a:r>
                      <a:endParaRPr lang="en-GB" dirty="0"/>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4048051237"/>
                  </a:ext>
                </a:extLst>
              </a:tr>
              <a:tr h="370840">
                <a:tc>
                  <a:txBody>
                    <a:bodyPr/>
                    <a:lstStyle/>
                    <a:p>
                      <a:r>
                        <a:rPr lang="en-GB" dirty="0" smtClean="0"/>
                        <a:t>Modern</a:t>
                      </a:r>
                      <a:endParaRPr lang="en-GB" dirty="0"/>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3435133746"/>
                  </a:ext>
                </a:extLst>
              </a:tr>
              <a:tr h="370840">
                <a:tc>
                  <a:txBody>
                    <a:bodyPr/>
                    <a:lstStyle/>
                    <a:p>
                      <a:r>
                        <a:rPr lang="en-GB" dirty="0" smtClean="0"/>
                        <a:t>Exciting</a:t>
                      </a:r>
                      <a:endParaRPr lang="en-GB" dirty="0"/>
                    </a:p>
                  </a:txBody>
                  <a:tcPr/>
                </a:tc>
                <a:tc>
                  <a:txBody>
                    <a:bodyPr/>
                    <a:lstStyle/>
                    <a:p>
                      <a:endParaRPr lang="en-GB"/>
                    </a:p>
                  </a:txBody>
                  <a:tcPr/>
                </a:tc>
                <a:tc>
                  <a:txBody>
                    <a:bodyPr/>
                    <a:lstStyle/>
                    <a:p>
                      <a:endParaRPr lang="en-GB" dirty="0"/>
                    </a:p>
                  </a:txBody>
                  <a:tcPr/>
                </a:tc>
                <a:extLst>
                  <a:ext uri="{0D108BD9-81ED-4DB2-BD59-A6C34878D82A}">
                    <a16:rowId xmlns:a16="http://schemas.microsoft.com/office/drawing/2014/main" val="2954155239"/>
                  </a:ext>
                </a:extLst>
              </a:tr>
            </a:tbl>
          </a:graphicData>
        </a:graphic>
      </p:graphicFrame>
      <p:sp>
        <p:nvSpPr>
          <p:cNvPr id="8" name="TextBox 7"/>
          <p:cNvSpPr txBox="1"/>
          <p:nvPr/>
        </p:nvSpPr>
        <p:spPr>
          <a:xfrm>
            <a:off x="4207787" y="2324846"/>
            <a:ext cx="3766089" cy="4154984"/>
          </a:xfrm>
          <a:prstGeom prst="rect">
            <a:avLst/>
          </a:prstGeom>
          <a:noFill/>
        </p:spPr>
        <p:txBody>
          <a:bodyPr wrap="square" rtlCol="0">
            <a:spAutoFit/>
          </a:bodyPr>
          <a:lstStyle/>
          <a:p>
            <a:r>
              <a:rPr lang="en-GB" sz="2400" dirty="0" smtClean="0"/>
              <a:t>Older</a:t>
            </a:r>
          </a:p>
          <a:p>
            <a:r>
              <a:rPr lang="en-GB" sz="2400" dirty="0" smtClean="0"/>
              <a:t>Smaller</a:t>
            </a:r>
          </a:p>
          <a:p>
            <a:r>
              <a:rPr lang="en-GB" sz="2400" dirty="0" smtClean="0"/>
              <a:t>Newer</a:t>
            </a:r>
          </a:p>
          <a:p>
            <a:r>
              <a:rPr lang="en-GB" sz="2400" dirty="0" smtClean="0"/>
              <a:t>Busier</a:t>
            </a:r>
          </a:p>
          <a:p>
            <a:r>
              <a:rPr lang="en-GB" sz="2400" dirty="0" smtClean="0"/>
              <a:t>Noisier</a:t>
            </a:r>
          </a:p>
          <a:p>
            <a:r>
              <a:rPr lang="en-GB" sz="2400" dirty="0" smtClean="0"/>
              <a:t>Drier</a:t>
            </a:r>
          </a:p>
          <a:p>
            <a:r>
              <a:rPr lang="en-GB" sz="2400" dirty="0" smtClean="0"/>
              <a:t>Bigger</a:t>
            </a:r>
          </a:p>
          <a:p>
            <a:r>
              <a:rPr lang="en-GB" sz="2400" dirty="0" smtClean="0"/>
              <a:t>Wetter</a:t>
            </a:r>
          </a:p>
          <a:p>
            <a:r>
              <a:rPr lang="en-GB" sz="2400" dirty="0" smtClean="0"/>
              <a:t>More important</a:t>
            </a:r>
          </a:p>
          <a:p>
            <a:r>
              <a:rPr lang="en-GB" sz="2400" dirty="0" smtClean="0"/>
              <a:t>More modern</a:t>
            </a:r>
          </a:p>
          <a:p>
            <a:r>
              <a:rPr lang="en-GB" sz="2400" dirty="0" smtClean="0"/>
              <a:t>More exciting</a:t>
            </a:r>
          </a:p>
        </p:txBody>
      </p:sp>
      <p:sp>
        <p:nvSpPr>
          <p:cNvPr id="9" name="TextBox 8"/>
          <p:cNvSpPr txBox="1"/>
          <p:nvPr/>
        </p:nvSpPr>
        <p:spPr>
          <a:xfrm>
            <a:off x="8198603" y="2371241"/>
            <a:ext cx="3781586" cy="4154984"/>
          </a:xfrm>
          <a:prstGeom prst="rect">
            <a:avLst/>
          </a:prstGeom>
          <a:noFill/>
        </p:spPr>
        <p:txBody>
          <a:bodyPr wrap="square" rtlCol="0">
            <a:spAutoFit/>
          </a:bodyPr>
          <a:lstStyle/>
          <a:p>
            <a:r>
              <a:rPr lang="en-GB" sz="2400" dirty="0" smtClean="0"/>
              <a:t>The oldest</a:t>
            </a:r>
          </a:p>
          <a:p>
            <a:r>
              <a:rPr lang="en-GB" sz="2400" dirty="0" smtClean="0"/>
              <a:t>The smallest</a:t>
            </a:r>
          </a:p>
          <a:p>
            <a:r>
              <a:rPr lang="en-GB" sz="2400" dirty="0" smtClean="0"/>
              <a:t>The newest</a:t>
            </a:r>
          </a:p>
          <a:p>
            <a:r>
              <a:rPr lang="en-GB" sz="2400" dirty="0" smtClean="0"/>
              <a:t>The busiest</a:t>
            </a:r>
          </a:p>
          <a:p>
            <a:r>
              <a:rPr lang="en-GB" sz="2400" dirty="0" smtClean="0"/>
              <a:t>The noisiest</a:t>
            </a:r>
          </a:p>
          <a:p>
            <a:r>
              <a:rPr lang="en-GB" sz="2400" dirty="0" smtClean="0"/>
              <a:t>The driest</a:t>
            </a:r>
          </a:p>
          <a:p>
            <a:r>
              <a:rPr lang="en-GB" sz="2400" dirty="0" smtClean="0"/>
              <a:t>The biggest</a:t>
            </a:r>
          </a:p>
          <a:p>
            <a:r>
              <a:rPr lang="en-GB" sz="2400" dirty="0" smtClean="0"/>
              <a:t>The wettest</a:t>
            </a:r>
          </a:p>
          <a:p>
            <a:r>
              <a:rPr lang="en-GB" sz="2400" dirty="0" smtClean="0"/>
              <a:t>The most important</a:t>
            </a:r>
          </a:p>
          <a:p>
            <a:r>
              <a:rPr lang="en-GB" sz="2400" dirty="0" smtClean="0"/>
              <a:t>The most modern</a:t>
            </a:r>
          </a:p>
          <a:p>
            <a:r>
              <a:rPr lang="en-GB" sz="2400" dirty="0" smtClean="0"/>
              <a:t>The most exciting</a:t>
            </a:r>
            <a:endParaRPr lang="en-GB" sz="2400" dirty="0"/>
          </a:p>
        </p:txBody>
      </p:sp>
    </p:spTree>
    <p:extLst>
      <p:ext uri="{BB962C8B-B14F-4D97-AF65-F5344CB8AC3E}">
        <p14:creationId xmlns:p14="http://schemas.microsoft.com/office/powerpoint/2010/main" val="192678572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arn(inVertical)">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52404" y="452737"/>
            <a:ext cx="11205275" cy="461665"/>
          </a:xfrm>
          <a:prstGeom prst="rect">
            <a:avLst/>
          </a:prstGeom>
          <a:noFill/>
        </p:spPr>
        <p:txBody>
          <a:bodyPr wrap="square" rtlCol="0">
            <a:spAutoFit/>
          </a:bodyPr>
          <a:lstStyle/>
          <a:p>
            <a:pPr marL="342900" indent="-342900">
              <a:buFont typeface="Wingdings" panose="05000000000000000000" pitchFamily="2" charset="2"/>
              <a:buChar char="q"/>
            </a:pPr>
            <a:r>
              <a:rPr lang="en-GB" sz="2400" b="1" i="1" dirty="0"/>
              <a:t>When do we use -</a:t>
            </a:r>
            <a:r>
              <a:rPr lang="en-GB" sz="2400" b="1" i="1" dirty="0" err="1"/>
              <a:t>er</a:t>
            </a:r>
            <a:r>
              <a:rPr lang="en-GB" sz="2400" b="1" i="1" dirty="0"/>
              <a:t> and -</a:t>
            </a:r>
            <a:r>
              <a:rPr lang="en-GB" sz="2400" b="1" i="1" dirty="0" err="1"/>
              <a:t>est</a:t>
            </a:r>
            <a:r>
              <a:rPr lang="en-GB" sz="2400" b="1" i="1" dirty="0"/>
              <a:t>? </a:t>
            </a:r>
            <a:r>
              <a:rPr lang="en-GB" sz="2400" b="1" i="1" dirty="0"/>
              <a:t>When do we use more </a:t>
            </a:r>
            <a:r>
              <a:rPr lang="en-GB" sz="2400" b="1" i="1" dirty="0" smtClean="0"/>
              <a:t>and the </a:t>
            </a:r>
            <a:r>
              <a:rPr lang="en-GB" sz="2400" b="1" i="1" dirty="0"/>
              <a:t>most?</a:t>
            </a:r>
          </a:p>
        </p:txBody>
      </p:sp>
      <p:sp>
        <p:nvSpPr>
          <p:cNvPr id="3" name="TextBox 2"/>
          <p:cNvSpPr txBox="1"/>
          <p:nvPr/>
        </p:nvSpPr>
        <p:spPr>
          <a:xfrm>
            <a:off x="457196" y="1053884"/>
            <a:ext cx="10926305" cy="5262979"/>
          </a:xfrm>
          <a:prstGeom prst="rect">
            <a:avLst/>
          </a:prstGeom>
          <a:noFill/>
        </p:spPr>
        <p:txBody>
          <a:bodyPr wrap="square" rtlCol="0">
            <a:spAutoFit/>
          </a:bodyPr>
          <a:lstStyle/>
          <a:p>
            <a:r>
              <a:rPr lang="en-GB" sz="2400" dirty="0" smtClean="0"/>
              <a:t>I. </a:t>
            </a:r>
            <a:r>
              <a:rPr lang="en-GB" sz="2400" dirty="0"/>
              <a:t>Comparatives compare one thing. person, or action </a:t>
            </a:r>
            <a:r>
              <a:rPr lang="en-GB" sz="2400" dirty="0" smtClean="0"/>
              <a:t>with another</a:t>
            </a:r>
            <a:r>
              <a:rPr lang="en-GB" sz="2400" dirty="0"/>
              <a:t>.</a:t>
            </a:r>
          </a:p>
          <a:p>
            <a:r>
              <a:rPr lang="en-GB" sz="2400" dirty="0" smtClean="0">
                <a:solidFill>
                  <a:srgbClr val="C00000"/>
                </a:solidFill>
              </a:rPr>
              <a:t>For short </a:t>
            </a:r>
            <a:r>
              <a:rPr lang="en-GB" sz="2400" dirty="0" err="1" smtClean="0">
                <a:solidFill>
                  <a:srgbClr val="C00000"/>
                </a:solidFill>
              </a:rPr>
              <a:t>adj</a:t>
            </a:r>
            <a:r>
              <a:rPr lang="en-GB" sz="2400" dirty="0" smtClean="0"/>
              <a:t>: She's </a:t>
            </a:r>
            <a:r>
              <a:rPr lang="en-GB" sz="2400" i="1" u="sng" dirty="0"/>
              <a:t>taller</a:t>
            </a:r>
            <a:r>
              <a:rPr lang="en-GB" sz="2400" dirty="0"/>
              <a:t> than me.</a:t>
            </a:r>
          </a:p>
          <a:p>
            <a:r>
              <a:rPr lang="en-GB" sz="2400" dirty="0" smtClean="0">
                <a:solidFill>
                  <a:srgbClr val="C00000"/>
                </a:solidFill>
              </a:rPr>
              <a:t>For long  </a:t>
            </a:r>
            <a:r>
              <a:rPr lang="en-GB" sz="2400" dirty="0" err="1" smtClean="0">
                <a:solidFill>
                  <a:srgbClr val="C00000"/>
                </a:solidFill>
              </a:rPr>
              <a:t>adj</a:t>
            </a:r>
            <a:r>
              <a:rPr lang="en-GB" sz="2400" dirty="0" smtClean="0"/>
              <a:t>: London's </a:t>
            </a:r>
            <a:r>
              <a:rPr lang="en-GB" sz="2400" i="1" u="sng" dirty="0"/>
              <a:t>more expensive</a:t>
            </a:r>
            <a:r>
              <a:rPr lang="en-GB" sz="2400" dirty="0"/>
              <a:t> than Rome.</a:t>
            </a:r>
          </a:p>
          <a:p>
            <a:r>
              <a:rPr lang="en-GB" sz="2400" dirty="0" smtClean="0"/>
              <a:t>2. </a:t>
            </a:r>
            <a:r>
              <a:rPr lang="en-GB" sz="2400" dirty="0"/>
              <a:t>We use superlatives to compare somebody or something with </a:t>
            </a:r>
            <a:r>
              <a:rPr lang="en-GB" sz="2400" dirty="0" smtClean="0"/>
              <a:t>the whole </a:t>
            </a:r>
            <a:r>
              <a:rPr lang="en-GB" sz="2400" dirty="0"/>
              <a:t>group.</a:t>
            </a:r>
          </a:p>
          <a:p>
            <a:r>
              <a:rPr lang="en-GB" sz="2400" dirty="0" smtClean="0">
                <a:solidFill>
                  <a:srgbClr val="C00000"/>
                </a:solidFill>
              </a:rPr>
              <a:t>For short </a:t>
            </a:r>
            <a:r>
              <a:rPr lang="en-GB" sz="2400" dirty="0" err="1" smtClean="0">
                <a:solidFill>
                  <a:srgbClr val="C00000"/>
                </a:solidFill>
              </a:rPr>
              <a:t>adj</a:t>
            </a:r>
            <a:r>
              <a:rPr lang="en-GB" sz="2400" dirty="0" smtClean="0"/>
              <a:t>: She's </a:t>
            </a:r>
            <a:r>
              <a:rPr lang="en-GB" sz="2400" i="1" u="sng" dirty="0"/>
              <a:t>the tallest</a:t>
            </a:r>
            <a:r>
              <a:rPr lang="en-GB" sz="2400" dirty="0"/>
              <a:t> in the class.</a:t>
            </a:r>
          </a:p>
          <a:p>
            <a:r>
              <a:rPr lang="en-GB" sz="2400" dirty="0" smtClean="0">
                <a:solidFill>
                  <a:srgbClr val="C00000"/>
                </a:solidFill>
              </a:rPr>
              <a:t>For long  </a:t>
            </a:r>
            <a:r>
              <a:rPr lang="en-GB" sz="2400" dirty="0" err="1" smtClean="0">
                <a:solidFill>
                  <a:srgbClr val="C00000"/>
                </a:solidFill>
              </a:rPr>
              <a:t>adj</a:t>
            </a:r>
            <a:r>
              <a:rPr lang="en-GB" sz="2400" dirty="0" smtClean="0"/>
              <a:t>: It's </a:t>
            </a:r>
            <a:r>
              <a:rPr lang="en-GB" sz="2400" i="1" u="sng" dirty="0"/>
              <a:t>the most expensive </a:t>
            </a:r>
            <a:r>
              <a:rPr lang="en-GB" sz="2400" dirty="0"/>
              <a:t>hotel in the world</a:t>
            </a:r>
            <a:r>
              <a:rPr lang="en-GB" sz="2400" dirty="0" smtClean="0"/>
              <a:t>.</a:t>
            </a:r>
          </a:p>
          <a:p>
            <a:pPr marL="342900" indent="-342900">
              <a:buFont typeface="Arial" panose="020B0604020202020204" pitchFamily="34" charset="0"/>
              <a:buChar char="•"/>
            </a:pPr>
            <a:r>
              <a:rPr lang="en-GB" sz="2400" dirty="0"/>
              <a:t>For short adjectives with one vowel + one consonant, double the</a:t>
            </a:r>
          </a:p>
          <a:p>
            <a:r>
              <a:rPr lang="en-GB" sz="2400" dirty="0"/>
              <a:t>consonant: </a:t>
            </a:r>
            <a:r>
              <a:rPr lang="en-GB" sz="2400" dirty="0" smtClean="0"/>
              <a:t>hot/hotter/hottest ; fat/fatter/fattest</a:t>
            </a:r>
            <a:r>
              <a:rPr lang="en-GB" sz="2400" dirty="0"/>
              <a:t>.</a:t>
            </a:r>
          </a:p>
          <a:p>
            <a:pPr marL="285750" indent="-285750">
              <a:buFont typeface="Arial" panose="020B0604020202020204" pitchFamily="34" charset="0"/>
              <a:buChar char="•"/>
            </a:pPr>
            <a:r>
              <a:rPr lang="en-GB" sz="2400" dirty="0" smtClean="0"/>
              <a:t>Than </a:t>
            </a:r>
            <a:r>
              <a:rPr lang="en-GB" sz="2400" dirty="0"/>
              <a:t>is often used after a comparative </a:t>
            </a:r>
            <a:r>
              <a:rPr lang="en-GB" sz="2400" dirty="0" smtClean="0"/>
              <a:t>adjective :</a:t>
            </a:r>
          </a:p>
          <a:p>
            <a:r>
              <a:rPr lang="en-GB" sz="2400" dirty="0" smtClean="0"/>
              <a:t>Ex. I'm </a:t>
            </a:r>
            <a:r>
              <a:rPr lang="en-GB" sz="2400" dirty="0"/>
              <a:t>younger than </a:t>
            </a:r>
            <a:r>
              <a:rPr lang="en-GB" sz="2400" dirty="0" smtClean="0"/>
              <a:t>Barbara.</a:t>
            </a:r>
          </a:p>
          <a:p>
            <a:pPr marL="285750" indent="-285750">
              <a:buFont typeface="Arial" panose="020B0604020202020204" pitchFamily="34" charset="0"/>
              <a:buChar char="•"/>
            </a:pPr>
            <a:r>
              <a:rPr lang="en-GB" sz="2400" dirty="0" smtClean="0"/>
              <a:t>The </a:t>
            </a:r>
            <a:r>
              <a:rPr lang="en-GB" sz="2400" dirty="0"/>
              <a:t>is used before superlative </a:t>
            </a:r>
            <a:r>
              <a:rPr lang="en-GB" sz="2400" dirty="0" smtClean="0"/>
              <a:t>adjectives :</a:t>
            </a:r>
          </a:p>
          <a:p>
            <a:r>
              <a:rPr lang="en-GB" sz="2400" dirty="0" smtClean="0"/>
              <a:t>Ex. He's </a:t>
            </a:r>
            <a:r>
              <a:rPr lang="en-GB" sz="2400" dirty="0"/>
              <a:t>the funniest boy in the class.</a:t>
            </a:r>
          </a:p>
          <a:p>
            <a:endParaRPr lang="en-GB" sz="2400" dirty="0"/>
          </a:p>
        </p:txBody>
      </p:sp>
      <p:sp>
        <p:nvSpPr>
          <p:cNvPr id="4" name="Pentagon 3"/>
          <p:cNvSpPr/>
          <p:nvPr/>
        </p:nvSpPr>
        <p:spPr>
          <a:xfrm rot="5400000">
            <a:off x="23243" y="224727"/>
            <a:ext cx="914401" cy="464949"/>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Pentagon 4"/>
          <p:cNvSpPr/>
          <p:nvPr/>
        </p:nvSpPr>
        <p:spPr>
          <a:xfrm rot="16200000">
            <a:off x="10980548" y="6044338"/>
            <a:ext cx="1131377" cy="495946"/>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8385826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47621" y="489316"/>
            <a:ext cx="10244379" cy="830997"/>
          </a:xfrm>
          <a:prstGeom prst="rect">
            <a:avLst/>
          </a:prstGeom>
          <a:noFill/>
        </p:spPr>
        <p:txBody>
          <a:bodyPr wrap="square" rtlCol="0">
            <a:spAutoFit/>
          </a:bodyPr>
          <a:lstStyle/>
          <a:p>
            <a:r>
              <a:rPr lang="en-GB" sz="2400" b="1" i="1" dirty="0"/>
              <a:t>2. </a:t>
            </a:r>
            <a:r>
              <a:rPr lang="en-GB" sz="2400" b="1" i="1" dirty="0"/>
              <a:t>These adjectives are irregular. </a:t>
            </a:r>
            <a:r>
              <a:rPr lang="en-GB" sz="2400" b="1" i="1" dirty="0"/>
              <a:t>What are the </a:t>
            </a:r>
            <a:r>
              <a:rPr lang="en-GB" sz="2400" b="1" i="1" dirty="0" smtClean="0"/>
              <a:t>comparative and </a:t>
            </a:r>
            <a:r>
              <a:rPr lang="en-GB" sz="2400" b="1" i="1" dirty="0"/>
              <a:t>superlative forms?</a:t>
            </a:r>
          </a:p>
        </p:txBody>
      </p:sp>
      <p:graphicFrame>
        <p:nvGraphicFramePr>
          <p:cNvPr id="3" name="Diagram 2"/>
          <p:cNvGraphicFramePr/>
          <p:nvPr>
            <p:extLst>
              <p:ext uri="{D42A27DB-BD31-4B8C-83A1-F6EECF244321}">
                <p14:modId xmlns:p14="http://schemas.microsoft.com/office/powerpoint/2010/main" val="3863749582"/>
              </p:ext>
            </p:extLst>
          </p:nvPr>
        </p:nvGraphicFramePr>
        <p:xfrm>
          <a:off x="1427566" y="1561762"/>
          <a:ext cx="7468461" cy="48703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Cloud Callout 3"/>
          <p:cNvSpPr/>
          <p:nvPr/>
        </p:nvSpPr>
        <p:spPr>
          <a:xfrm>
            <a:off x="340964" y="511445"/>
            <a:ext cx="1456841" cy="852407"/>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5"/>
          <p:cNvSpPr txBox="1"/>
          <p:nvPr/>
        </p:nvSpPr>
        <p:spPr>
          <a:xfrm>
            <a:off x="3023029" y="3766086"/>
            <a:ext cx="2293749" cy="461665"/>
          </a:xfrm>
          <a:prstGeom prst="rect">
            <a:avLst/>
          </a:prstGeom>
          <a:noFill/>
        </p:spPr>
        <p:txBody>
          <a:bodyPr wrap="square" rtlCol="0">
            <a:spAutoFit/>
          </a:bodyPr>
          <a:lstStyle/>
          <a:p>
            <a:r>
              <a:rPr lang="en-GB" sz="2400" dirty="0" smtClean="0"/>
              <a:t>BETTER</a:t>
            </a:r>
            <a:endParaRPr lang="en-GB" sz="2400" dirty="0"/>
          </a:p>
        </p:txBody>
      </p:sp>
      <p:sp>
        <p:nvSpPr>
          <p:cNvPr id="7" name="TextBox 6"/>
          <p:cNvSpPr txBox="1"/>
          <p:nvPr/>
        </p:nvSpPr>
        <p:spPr>
          <a:xfrm>
            <a:off x="3023029" y="5439903"/>
            <a:ext cx="1983783" cy="461665"/>
          </a:xfrm>
          <a:prstGeom prst="rect">
            <a:avLst/>
          </a:prstGeom>
          <a:noFill/>
        </p:spPr>
        <p:txBody>
          <a:bodyPr wrap="square" rtlCol="0">
            <a:spAutoFit/>
          </a:bodyPr>
          <a:lstStyle/>
          <a:p>
            <a:r>
              <a:rPr lang="en-GB" sz="2400" dirty="0" smtClean="0"/>
              <a:t>THE BEST</a:t>
            </a:r>
            <a:endParaRPr lang="en-GB" sz="2400" dirty="0"/>
          </a:p>
        </p:txBody>
      </p:sp>
      <p:sp>
        <p:nvSpPr>
          <p:cNvPr id="8" name="TextBox 7"/>
          <p:cNvSpPr txBox="1"/>
          <p:nvPr/>
        </p:nvSpPr>
        <p:spPr>
          <a:xfrm>
            <a:off x="6568698" y="3766085"/>
            <a:ext cx="1456841" cy="461665"/>
          </a:xfrm>
          <a:prstGeom prst="rect">
            <a:avLst/>
          </a:prstGeom>
          <a:noFill/>
        </p:spPr>
        <p:txBody>
          <a:bodyPr wrap="square" rtlCol="0">
            <a:spAutoFit/>
          </a:bodyPr>
          <a:lstStyle/>
          <a:p>
            <a:r>
              <a:rPr lang="en-GB" sz="2400" dirty="0" smtClean="0"/>
              <a:t>WORSE</a:t>
            </a:r>
            <a:endParaRPr lang="en-GB" sz="2400" dirty="0"/>
          </a:p>
        </p:txBody>
      </p:sp>
      <p:sp>
        <p:nvSpPr>
          <p:cNvPr id="9" name="TextBox 8"/>
          <p:cNvSpPr txBox="1"/>
          <p:nvPr/>
        </p:nvSpPr>
        <p:spPr>
          <a:xfrm>
            <a:off x="6354306" y="5486396"/>
            <a:ext cx="2231756" cy="461665"/>
          </a:xfrm>
          <a:prstGeom prst="rect">
            <a:avLst/>
          </a:prstGeom>
          <a:noFill/>
        </p:spPr>
        <p:txBody>
          <a:bodyPr wrap="square" rtlCol="0">
            <a:spAutoFit/>
          </a:bodyPr>
          <a:lstStyle/>
          <a:p>
            <a:r>
              <a:rPr lang="en-GB" sz="2400" dirty="0" smtClean="0"/>
              <a:t>THE WORST</a:t>
            </a:r>
            <a:endParaRPr lang="en-GB" sz="2400" dirty="0"/>
          </a:p>
        </p:txBody>
      </p:sp>
      <p:graphicFrame>
        <p:nvGraphicFramePr>
          <p:cNvPr id="10" name="Diagram 9"/>
          <p:cNvGraphicFramePr/>
          <p:nvPr>
            <p:extLst>
              <p:ext uri="{D42A27DB-BD31-4B8C-83A1-F6EECF244321}">
                <p14:modId xmlns:p14="http://schemas.microsoft.com/office/powerpoint/2010/main" val="145901245"/>
              </p:ext>
            </p:extLst>
          </p:nvPr>
        </p:nvGraphicFramePr>
        <p:xfrm>
          <a:off x="8025539" y="1561762"/>
          <a:ext cx="7909301" cy="4870315"/>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11" name="TextBox 10"/>
          <p:cNvSpPr txBox="1"/>
          <p:nvPr/>
        </p:nvSpPr>
        <p:spPr>
          <a:xfrm>
            <a:off x="9837982" y="3766085"/>
            <a:ext cx="1723754" cy="461665"/>
          </a:xfrm>
          <a:prstGeom prst="rect">
            <a:avLst/>
          </a:prstGeom>
          <a:noFill/>
        </p:spPr>
        <p:txBody>
          <a:bodyPr wrap="square" rtlCol="0">
            <a:spAutoFit/>
          </a:bodyPr>
          <a:lstStyle/>
          <a:p>
            <a:r>
              <a:rPr lang="en-GB" sz="2400" dirty="0" smtClean="0"/>
              <a:t>FURTHER</a:t>
            </a:r>
            <a:endParaRPr lang="en-GB" sz="2400" dirty="0"/>
          </a:p>
        </p:txBody>
      </p:sp>
      <p:sp>
        <p:nvSpPr>
          <p:cNvPr id="12" name="TextBox 11"/>
          <p:cNvSpPr txBox="1"/>
          <p:nvPr/>
        </p:nvSpPr>
        <p:spPr>
          <a:xfrm>
            <a:off x="9511657" y="5486396"/>
            <a:ext cx="2354018" cy="461665"/>
          </a:xfrm>
          <a:prstGeom prst="rect">
            <a:avLst/>
          </a:prstGeom>
          <a:noFill/>
        </p:spPr>
        <p:txBody>
          <a:bodyPr wrap="square" rtlCol="0">
            <a:spAutoFit/>
          </a:bodyPr>
          <a:lstStyle/>
          <a:p>
            <a:r>
              <a:rPr lang="en-GB" sz="2400" dirty="0" smtClean="0"/>
              <a:t>THE FURTHEST</a:t>
            </a:r>
            <a:endParaRPr lang="en-GB" sz="2400" dirty="0"/>
          </a:p>
        </p:txBody>
      </p:sp>
    </p:spTree>
    <p:extLst>
      <p:ext uri="{BB962C8B-B14F-4D97-AF65-F5344CB8AC3E}">
        <p14:creationId xmlns:p14="http://schemas.microsoft.com/office/powerpoint/2010/main" val="35015923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9">
                                            <p:txEl>
                                              <p:pRg st="0" end="0"/>
                                            </p:txEl>
                                          </p:spTgt>
                                        </p:tgtEl>
                                        <p:attrNameLst>
                                          <p:attrName>style.visibility</p:attrName>
                                        </p:attrNameLst>
                                      </p:cBhvr>
                                      <p:to>
                                        <p:strVal val="visible"/>
                                      </p:to>
                                    </p:set>
                                    <p:anim calcmode="lin" valueType="num">
                                      <p:cBhvr additive="base">
                                        <p:cTn id="25"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fill="hold"/>
                                        <p:tgtEl>
                                          <p:spTgt spid="11"/>
                                        </p:tgtEl>
                                        <p:attrNameLst>
                                          <p:attrName>ppt_x</p:attrName>
                                        </p:attrNameLst>
                                      </p:cBhvr>
                                      <p:tavLst>
                                        <p:tav tm="0">
                                          <p:val>
                                            <p:strVal val="#ppt_x"/>
                                          </p:val>
                                        </p:tav>
                                        <p:tav tm="100000">
                                          <p:val>
                                            <p:strVal val="#ppt_x"/>
                                          </p:val>
                                        </p:tav>
                                      </p:tavLst>
                                    </p:anim>
                                    <p:anim calcmode="lin" valueType="num">
                                      <p:cBhvr additive="base">
                                        <p:cTn id="3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500" fill="hold"/>
                                        <p:tgtEl>
                                          <p:spTgt spid="12"/>
                                        </p:tgtEl>
                                        <p:attrNameLst>
                                          <p:attrName>ppt_x</p:attrName>
                                        </p:attrNameLst>
                                      </p:cBhvr>
                                      <p:tavLst>
                                        <p:tav tm="0">
                                          <p:val>
                                            <p:strVal val="#ppt_x"/>
                                          </p:val>
                                        </p:tav>
                                        <p:tav tm="100000">
                                          <p:val>
                                            <p:strVal val="#ppt_x"/>
                                          </p:val>
                                        </p:tav>
                                      </p:tavLst>
                                    </p:anim>
                                    <p:anim calcmode="lin" valueType="num">
                                      <p:cBhvr additive="base">
                                        <p:cTn id="3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11" grpId="0"/>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53883" y="836910"/>
            <a:ext cx="8911525" cy="523220"/>
          </a:xfrm>
          <a:prstGeom prst="rect">
            <a:avLst/>
          </a:prstGeom>
          <a:noFill/>
        </p:spPr>
        <p:txBody>
          <a:bodyPr wrap="square" rtlCol="0">
            <a:spAutoFit/>
          </a:bodyPr>
          <a:lstStyle/>
          <a:p>
            <a:r>
              <a:rPr lang="en-GB" sz="2800" b="1" i="1" dirty="0" smtClean="0"/>
              <a:t>3. </a:t>
            </a:r>
            <a:r>
              <a:rPr lang="en-GB" sz="2800" b="1" i="1" dirty="0"/>
              <a:t>Look at these patterns</a:t>
            </a:r>
            <a:r>
              <a:rPr lang="en-GB" sz="2400" b="1" i="1" dirty="0"/>
              <a:t>.</a:t>
            </a:r>
            <a:endParaRPr lang="en-GB" sz="2400" b="1" i="1" dirty="0"/>
          </a:p>
        </p:txBody>
      </p:sp>
      <p:sp>
        <p:nvSpPr>
          <p:cNvPr id="3" name="Pentagon 2"/>
          <p:cNvSpPr/>
          <p:nvPr/>
        </p:nvSpPr>
        <p:spPr>
          <a:xfrm rot="5400000">
            <a:off x="15498" y="216977"/>
            <a:ext cx="836909" cy="402956"/>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Pentagon 3"/>
          <p:cNvSpPr/>
          <p:nvPr/>
        </p:nvSpPr>
        <p:spPr>
          <a:xfrm rot="16200000">
            <a:off x="11251769" y="6199322"/>
            <a:ext cx="883404" cy="433952"/>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5" name="Diagram 4"/>
          <p:cNvGraphicFramePr/>
          <p:nvPr>
            <p:extLst>
              <p:ext uri="{D42A27DB-BD31-4B8C-83A1-F6EECF244321}">
                <p14:modId xmlns:p14="http://schemas.microsoft.com/office/powerpoint/2010/main" val="2464976749"/>
              </p:ext>
            </p:extLst>
          </p:nvPr>
        </p:nvGraphicFramePr>
        <p:xfrm>
          <a:off x="5912603" y="418455"/>
          <a:ext cx="7623444" cy="25572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p:cNvSpPr txBox="1"/>
          <p:nvPr/>
        </p:nvSpPr>
        <p:spPr>
          <a:xfrm>
            <a:off x="635431" y="2107771"/>
            <a:ext cx="9841423" cy="4431983"/>
          </a:xfrm>
          <a:prstGeom prst="rect">
            <a:avLst/>
          </a:prstGeom>
          <a:noFill/>
        </p:spPr>
        <p:txBody>
          <a:bodyPr wrap="square" rtlCol="0">
            <a:spAutoFit/>
          </a:bodyPr>
          <a:lstStyle/>
          <a:p>
            <a:pPr marL="342900" indent="-342900">
              <a:buFont typeface="Wingdings" panose="05000000000000000000" pitchFamily="2" charset="2"/>
              <a:buChar char="q"/>
            </a:pPr>
            <a:r>
              <a:rPr lang="en-GB" sz="2400" dirty="0" smtClean="0"/>
              <a:t> </a:t>
            </a:r>
            <a:r>
              <a:rPr lang="en-GB" sz="2400" dirty="0"/>
              <a:t>As ... as shows that something </a:t>
            </a:r>
            <a:endParaRPr lang="en-GB" sz="2400" dirty="0" smtClean="0"/>
          </a:p>
          <a:p>
            <a:r>
              <a:rPr lang="en-GB" sz="2400" dirty="0" smtClean="0"/>
              <a:t>is </a:t>
            </a:r>
            <a:r>
              <a:rPr lang="en-GB" sz="2400" dirty="0"/>
              <a:t>the same or equal.</a:t>
            </a:r>
          </a:p>
          <a:p>
            <a:r>
              <a:rPr lang="en-GB" sz="2400" i="1" u="sng" dirty="0" smtClean="0"/>
              <a:t>Ex.</a:t>
            </a:r>
            <a:r>
              <a:rPr lang="en-GB" sz="2400" dirty="0" smtClean="0"/>
              <a:t> Jim's </a:t>
            </a:r>
            <a:r>
              <a:rPr lang="en-GB" sz="2400" dirty="0"/>
              <a:t>as tall as Peter.</a:t>
            </a:r>
          </a:p>
          <a:p>
            <a:r>
              <a:rPr lang="en-GB" sz="2400" dirty="0" smtClean="0"/>
              <a:t>      I'm </a:t>
            </a:r>
            <a:r>
              <a:rPr lang="en-GB" sz="2400" dirty="0"/>
              <a:t>as worried as you are</a:t>
            </a:r>
          </a:p>
          <a:p>
            <a:pPr marL="342900" indent="-342900">
              <a:buFont typeface="Wingdings" panose="05000000000000000000" pitchFamily="2" charset="2"/>
              <a:buChar char="q"/>
            </a:pPr>
            <a:r>
              <a:rPr lang="en-GB" sz="2400" dirty="0" smtClean="0"/>
              <a:t> </a:t>
            </a:r>
            <a:r>
              <a:rPr lang="en-GB" sz="2400" dirty="0"/>
              <a:t>Not as ... as shows that something isn't the same or equal.</a:t>
            </a:r>
          </a:p>
          <a:p>
            <a:r>
              <a:rPr lang="en-GB" sz="2400" i="1" u="sng" dirty="0" smtClean="0"/>
              <a:t>Ex.</a:t>
            </a:r>
            <a:r>
              <a:rPr lang="en-GB" sz="2400" dirty="0" smtClean="0"/>
              <a:t> She </a:t>
            </a:r>
            <a:r>
              <a:rPr lang="en-GB" sz="2400" dirty="0"/>
              <a:t>isn't as tall as her mother.</a:t>
            </a:r>
          </a:p>
          <a:p>
            <a:r>
              <a:rPr lang="en-GB" sz="2400" dirty="0" smtClean="0"/>
              <a:t>      He </a:t>
            </a:r>
            <a:r>
              <a:rPr lang="en-GB" sz="2400" dirty="0"/>
              <a:t>isn't nearly as clever as me</a:t>
            </a:r>
            <a:r>
              <a:rPr lang="en-GB" sz="2400" dirty="0" smtClean="0"/>
              <a:t>!</a:t>
            </a:r>
          </a:p>
          <a:p>
            <a:pPr marL="342900" indent="-342900">
              <a:buFont typeface="Wingdings" panose="05000000000000000000" pitchFamily="2" charset="2"/>
              <a:buChar char="q"/>
            </a:pPr>
            <a:r>
              <a:rPr lang="en-GB" sz="2400" dirty="0" smtClean="0"/>
              <a:t>Much/ a bit/ a lot </a:t>
            </a:r>
            <a:r>
              <a:rPr lang="en-GB" sz="2400" dirty="0"/>
              <a:t>can come before the comparative to give </a:t>
            </a:r>
            <a:r>
              <a:rPr lang="en-GB" sz="2400" dirty="0" smtClean="0"/>
              <a:t>emphasis</a:t>
            </a:r>
            <a:r>
              <a:rPr lang="en-GB" sz="2400" dirty="0"/>
              <a:t> </a:t>
            </a:r>
            <a:r>
              <a:rPr lang="en-GB" sz="2400" dirty="0" smtClean="0"/>
              <a:t>or modification.</a:t>
            </a:r>
            <a:endParaRPr lang="en-GB" sz="2400" dirty="0"/>
          </a:p>
          <a:p>
            <a:r>
              <a:rPr lang="en-GB" sz="2400" i="1" u="sng" dirty="0"/>
              <a:t>Ex.</a:t>
            </a:r>
            <a:r>
              <a:rPr lang="en-GB" dirty="0"/>
              <a:t> </a:t>
            </a:r>
            <a:r>
              <a:rPr lang="en-GB" sz="2400" dirty="0" smtClean="0"/>
              <a:t>She's a bit taller </a:t>
            </a:r>
            <a:r>
              <a:rPr lang="en-GB" sz="2400" dirty="0"/>
              <a:t>than her sister.</a:t>
            </a:r>
          </a:p>
          <a:p>
            <a:r>
              <a:rPr lang="en-GB" sz="2400" dirty="0" smtClean="0"/>
              <a:t>      Is </a:t>
            </a:r>
            <a:r>
              <a:rPr lang="en-GB" sz="2400" dirty="0"/>
              <a:t>Tokyo much more modern than London?</a:t>
            </a:r>
          </a:p>
          <a:p>
            <a:endParaRPr lang="en-GB" dirty="0"/>
          </a:p>
        </p:txBody>
      </p:sp>
    </p:spTree>
    <p:extLst>
      <p:ext uri="{BB962C8B-B14F-4D97-AF65-F5344CB8AC3E}">
        <p14:creationId xmlns:p14="http://schemas.microsoft.com/office/powerpoint/2010/main" val="30818609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docProps/app.xml><?xml version="1.0" encoding="utf-8"?>
<Properties xmlns="http://schemas.openxmlformats.org/officeDocument/2006/extended-properties" xmlns:vt="http://schemas.openxmlformats.org/officeDocument/2006/docPropsVTypes">
  <Template>TM03457510[[fn=Savon]]</Template>
  <TotalTime>375</TotalTime>
  <Words>1122</Words>
  <Application>Microsoft Office PowerPoint</Application>
  <PresentationFormat>Widescreen</PresentationFormat>
  <Paragraphs>138</Paragraphs>
  <Slides>10</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Century Gothic</vt:lpstr>
      <vt:lpstr>Garamond</vt:lpstr>
      <vt:lpstr>Tahoma</vt:lpstr>
      <vt:lpstr>Wingdings</vt:lpstr>
      <vt:lpstr>Savon</vt:lpstr>
      <vt:lpstr>Group 4</vt:lpstr>
      <vt:lpstr>PowerPoint Presentation</vt:lpstr>
      <vt:lpstr>PowerPoint Presentation</vt:lpstr>
      <vt:lpstr>Exercise 3. What questions was Mia asked about each topic in exercise 1? Ask and answer them with a partner. </vt:lpstr>
      <vt:lpstr>PowerPoint Presentation</vt:lpstr>
      <vt:lpstr>PowerPoint Presentation</vt:lpstr>
      <vt:lpstr>PowerPoint Presentation</vt:lpstr>
      <vt:lpstr>PowerPoint Presentation</vt:lpstr>
      <vt:lpstr>PowerPoint Presentation</vt:lpstr>
      <vt:lpstr>THANK YOU FOR LISTENING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4</dc:title>
  <dc:creator>Lam</dc:creator>
  <cp:lastModifiedBy>Lam</cp:lastModifiedBy>
  <cp:revision>32</cp:revision>
  <dcterms:created xsi:type="dcterms:W3CDTF">2021-12-21T14:52:10Z</dcterms:created>
  <dcterms:modified xsi:type="dcterms:W3CDTF">2021-12-22T10:52:10Z</dcterms:modified>
</cp:coreProperties>
</file>